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2" r:id="rId4"/>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9144000"/>
  <p:notesSz cx="6858000" cy="9144000"/>
  <p:embeddedFontLst>
    <p:embeddedFont>
      <p:font typeface="Garamond"/>
      <p:regular r:id="rId27"/>
      <p:bold r:id="rId28"/>
      <p:italic r:id="rId29"/>
      <p:boldItalic r:id="rId30"/>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D3BD6FA6-43CA-4001-B415-858A068E8283}">
  <a:tblStyle styleId="{D3BD6FA6-43CA-4001-B415-858A068E8283}"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 styleId="{8978064C-CA41-4231-9098-CA79872072DB}" styleName="Table_1">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 styleId="{2470DA66-254E-45BB-942C-D49B2F27DF74}" styleName="Table_2">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 styleId="{F39EE4BB-0B5F-4E4B-A1E7-B6AFB68243C8}" styleName="Table_3">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 styleId="{24862FC9-0B1F-473D-B9D6-927B1FAF0AFB}" styleName="Table_4">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 styleId="{D400A70E-67BB-4A7D-B056-55F81EB370FB}" styleName="Table_5">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Garamond-bold.fntdata"/><Relationship Id="rId27" Type="http://schemas.openxmlformats.org/officeDocument/2006/relationships/font" Target="fonts/Garamond-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Garamond-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Garamond-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 name="Shape 23"/>
        <p:cNvGrpSpPr/>
        <p:nvPr/>
      </p:nvGrpSpPr>
      <p:grpSpPr>
        <a:xfrm>
          <a:off x="0" y="0"/>
          <a:ext cx="0" cy="0"/>
          <a:chOff x="0" y="0"/>
          <a:chExt cx="0" cy="0"/>
        </a:xfrm>
      </p:grpSpPr>
      <p:sp>
        <p:nvSpPr>
          <p:cNvPr id="24" name="Shape 2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5" name="Shape 2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3" name="Shape 20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0" name="Shape 21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17" name="Shape 21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4" name="Shape 22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9" name="Shape 229"/>
        <p:cNvGrpSpPr/>
        <p:nvPr/>
      </p:nvGrpSpPr>
      <p:grpSpPr>
        <a:xfrm>
          <a:off x="0" y="0"/>
          <a:ext cx="0" cy="0"/>
          <a:chOff x="0" y="0"/>
          <a:chExt cx="0" cy="0"/>
        </a:xfrm>
      </p:grpSpPr>
      <p:sp>
        <p:nvSpPr>
          <p:cNvPr id="230" name="Shape 23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1" name="Shape 23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7" name="Shape 23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1" name="Shape 241"/>
        <p:cNvGrpSpPr/>
        <p:nvPr/>
      </p:nvGrpSpPr>
      <p:grpSpPr>
        <a:xfrm>
          <a:off x="0" y="0"/>
          <a:ext cx="0" cy="0"/>
          <a:chOff x="0" y="0"/>
          <a:chExt cx="0" cy="0"/>
        </a:xfrm>
      </p:grpSpPr>
      <p:sp>
        <p:nvSpPr>
          <p:cNvPr id="242" name="Shape 24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43" name="Shape 24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7" name="Shape 247"/>
        <p:cNvGrpSpPr/>
        <p:nvPr/>
      </p:nvGrpSpPr>
      <p:grpSpPr>
        <a:xfrm>
          <a:off x="0" y="0"/>
          <a:ext cx="0" cy="0"/>
          <a:chOff x="0" y="0"/>
          <a:chExt cx="0" cy="0"/>
        </a:xfrm>
      </p:grpSpPr>
      <p:sp>
        <p:nvSpPr>
          <p:cNvPr id="248" name="Shape 24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49" name="Shape 24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3" name="Shape 253"/>
        <p:cNvGrpSpPr/>
        <p:nvPr/>
      </p:nvGrpSpPr>
      <p:grpSpPr>
        <a:xfrm>
          <a:off x="0" y="0"/>
          <a:ext cx="0" cy="0"/>
          <a:chOff x="0" y="0"/>
          <a:chExt cx="0" cy="0"/>
        </a:xfrm>
      </p:grpSpPr>
      <p:sp>
        <p:nvSpPr>
          <p:cNvPr id="254" name="Shape 25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55" name="Shape 25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61" name="Shape 26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51" name="Shape 15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5" name="Shape 265"/>
        <p:cNvGrpSpPr/>
        <p:nvPr/>
      </p:nvGrpSpPr>
      <p:grpSpPr>
        <a:xfrm>
          <a:off x="0" y="0"/>
          <a:ext cx="0" cy="0"/>
          <a:chOff x="0" y="0"/>
          <a:chExt cx="0" cy="0"/>
        </a:xfrm>
      </p:grpSpPr>
      <p:sp>
        <p:nvSpPr>
          <p:cNvPr id="266" name="Shape 26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67" name="Shape 26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57" name="Shape 15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63" name="Shape 16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9" name="Shape 16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75" name="Shape 17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82" name="Shape 1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9" name="Shape 18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6" name="Shape 19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4.png"/><Relationship Id="rId3" Type="http://schemas.openxmlformats.org/officeDocument/2006/relationships/image" Target="../media/image06.png"/><Relationship Id="rId4" Type="http://schemas.openxmlformats.org/officeDocument/2006/relationships/image" Target="../media/image01.png"/><Relationship Id="rId5" Type="http://schemas.openxmlformats.org/officeDocument/2006/relationships/image" Target="../media/image0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0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12.png"/><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0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0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04.png"/><Relationship Id="rId3" Type="http://schemas.openxmlformats.org/officeDocument/2006/relationships/image" Target="../media/image06.png"/><Relationship Id="rId4" Type="http://schemas.openxmlformats.org/officeDocument/2006/relationships/image" Target="../media/image0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0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0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05.png"/><Relationship Id="rId3"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0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0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blipFill rotWithShape="1">
          <a:blip r:embed="rId2">
            <a:alphaModFix/>
          </a:blip>
          <a:stretch>
            <a:fillRect b="0" l="0" r="0" t="0"/>
          </a:stretch>
        </a:blipFill>
      </p:bgPr>
    </p:bg>
    <p:spTree>
      <p:nvGrpSpPr>
        <p:cNvPr id="11" name="Shape 11"/>
        <p:cNvGrpSpPr/>
        <p:nvPr/>
      </p:nvGrpSpPr>
      <p:grpSpPr>
        <a:xfrm>
          <a:off x="0" y="0"/>
          <a:ext cx="0" cy="0"/>
          <a:chOff x="0" y="0"/>
          <a:chExt cx="0" cy="0"/>
        </a:xfrm>
      </p:grpSpPr>
      <p:pic>
        <p:nvPicPr>
          <p:cNvPr id="12" name="Shape 12"/>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3" name="Shape 13"/>
          <p:cNvSpPr txBox="1"/>
          <p:nvPr>
            <p:ph type="ctrTitle"/>
          </p:nvPr>
        </p:nvSpPr>
        <p:spPr>
          <a:xfrm>
            <a:off x="1116012" y="1904999"/>
            <a:ext cx="6938962" cy="1582271"/>
          </a:xfrm>
          <a:prstGeom prst="rect">
            <a:avLst/>
          </a:prstGeom>
          <a:noFill/>
          <a:ln>
            <a:noFill/>
          </a:ln>
        </p:spPr>
        <p:txBody>
          <a:bodyPr anchorCtr="0" anchor="b" bIns="91425" lIns="91425" rIns="91425" tIns="91425"/>
          <a:lstStyle>
            <a:lvl1pPr indent="0" marL="0" marR="0" rtl="0" algn="ctr">
              <a:lnSpc>
                <a:spcPct val="95000"/>
              </a:lnSpc>
              <a:spcBef>
                <a:spcPts val="0"/>
              </a:spcBef>
              <a:buClr>
                <a:schemeClr val="lt1"/>
              </a:buClr>
              <a:buFont typeface="Garamond"/>
              <a:buNone/>
              <a:defRPr b="0" baseline="0" i="0" sz="6600" u="none" cap="none" strike="noStrike">
                <a:solidFill>
                  <a:schemeClr val="lt1"/>
                </a:solidFill>
                <a:latin typeface="Garamond"/>
                <a:ea typeface="Garamond"/>
                <a:cs typeface="Garamond"/>
                <a:sym typeface="Garamond"/>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14" name="Shape 14"/>
          <p:cNvSpPr txBox="1"/>
          <p:nvPr>
            <p:ph idx="1" type="subTitle"/>
          </p:nvPr>
        </p:nvSpPr>
        <p:spPr>
          <a:xfrm>
            <a:off x="1116012" y="3487271"/>
            <a:ext cx="6938961" cy="1143000"/>
          </a:xfrm>
          <a:prstGeom prst="rect">
            <a:avLst/>
          </a:prstGeom>
          <a:noFill/>
          <a:ln>
            <a:noFill/>
          </a:ln>
        </p:spPr>
        <p:txBody>
          <a:bodyPr anchorCtr="0" anchor="t" bIns="91425" lIns="91425" rIns="91425" tIns="91425"/>
          <a:lstStyle>
            <a:lvl1pPr indent="0" marL="0" marR="0" rtl="0" algn="ctr">
              <a:spcBef>
                <a:spcPts val="300"/>
              </a:spcBef>
              <a:buClr>
                <a:schemeClr val="lt1"/>
              </a:buClr>
              <a:buFont typeface="Noto Symbol"/>
              <a:buNone/>
              <a:defRPr b="0" baseline="0" i="0" sz="2200" u="none" cap="none" strike="noStrike">
                <a:solidFill>
                  <a:schemeClr val="lt1"/>
                </a:solidFill>
                <a:latin typeface="Garamond"/>
                <a:ea typeface="Garamond"/>
                <a:cs typeface="Garamond"/>
                <a:sym typeface="Garamond"/>
              </a:defRPr>
            </a:lvl1pPr>
            <a:lvl2pPr indent="0" marL="457200" marR="0" rtl="0" algn="ctr">
              <a:spcBef>
                <a:spcPts val="1500"/>
              </a:spcBef>
              <a:buClr>
                <a:schemeClr val="lt1"/>
              </a:buClr>
              <a:buFont typeface="Noto Symbol"/>
              <a:buNone/>
              <a:defRPr b="0" baseline="0" i="0" sz="2000" u="none" cap="none" strike="noStrike">
                <a:solidFill>
                  <a:schemeClr val="lt1"/>
                </a:solidFill>
                <a:latin typeface="Garamond"/>
                <a:ea typeface="Garamond"/>
                <a:cs typeface="Garamond"/>
                <a:sym typeface="Garamond"/>
              </a:defRPr>
            </a:lvl2pPr>
            <a:lvl3pPr indent="0" marL="914400" marR="0" rtl="0" algn="ctr">
              <a:spcBef>
                <a:spcPts val="1500"/>
              </a:spcBef>
              <a:buClr>
                <a:schemeClr val="lt1"/>
              </a:buClr>
              <a:buFont typeface="Noto Symbol"/>
              <a:buNone/>
              <a:defRPr b="0" baseline="0" i="0" sz="1800" u="none" cap="none" strike="noStrike">
                <a:solidFill>
                  <a:schemeClr val="lt1"/>
                </a:solidFill>
                <a:latin typeface="Garamond"/>
                <a:ea typeface="Garamond"/>
                <a:cs typeface="Garamond"/>
                <a:sym typeface="Garamond"/>
              </a:defRPr>
            </a:lvl3pPr>
            <a:lvl4pPr indent="0" marL="1371600" marR="0" rtl="0" algn="ctr">
              <a:spcBef>
                <a:spcPts val="1500"/>
              </a:spcBef>
              <a:buClr>
                <a:schemeClr val="lt1"/>
              </a:buClr>
              <a:buFont typeface="Noto Symbol"/>
              <a:buNone/>
              <a:defRPr b="0" baseline="0" i="0" sz="1800" u="none" cap="none" strike="noStrike">
                <a:solidFill>
                  <a:schemeClr val="lt1"/>
                </a:solidFill>
                <a:latin typeface="Garamond"/>
                <a:ea typeface="Garamond"/>
                <a:cs typeface="Garamond"/>
                <a:sym typeface="Garamond"/>
              </a:defRPr>
            </a:lvl4pPr>
            <a:lvl5pPr indent="0" marL="1828800" marR="0" rtl="0" algn="ctr">
              <a:spcBef>
                <a:spcPts val="1500"/>
              </a:spcBef>
              <a:buClr>
                <a:schemeClr val="lt1"/>
              </a:buClr>
              <a:buFont typeface="Noto Symbol"/>
              <a:buNone/>
              <a:defRPr b="0" baseline="0" i="0" sz="1800" u="none" cap="none" strike="noStrike">
                <a:solidFill>
                  <a:schemeClr val="lt1"/>
                </a:solidFill>
                <a:latin typeface="Garamond"/>
                <a:ea typeface="Garamond"/>
                <a:cs typeface="Garamond"/>
                <a:sym typeface="Garamond"/>
              </a:defRPr>
            </a:lvl5pPr>
            <a:lvl6pPr indent="0" marL="2286000" marR="0" rtl="0" algn="ctr">
              <a:spcBef>
                <a:spcPts val="1500"/>
              </a:spcBef>
              <a:buClr>
                <a:schemeClr val="lt1"/>
              </a:buClr>
              <a:buFont typeface="Noto Symbol"/>
              <a:buNone/>
              <a:defRPr b="0" baseline="0" i="0" sz="1800" u="none" cap="none" strike="noStrike">
                <a:solidFill>
                  <a:schemeClr val="lt1"/>
                </a:solidFill>
                <a:latin typeface="Garamond"/>
                <a:ea typeface="Garamond"/>
                <a:cs typeface="Garamond"/>
                <a:sym typeface="Garamond"/>
              </a:defRPr>
            </a:lvl6pPr>
            <a:lvl7pPr indent="0" marL="2743200" marR="0" rtl="0" algn="ctr">
              <a:spcBef>
                <a:spcPts val="1500"/>
              </a:spcBef>
              <a:buClr>
                <a:schemeClr val="lt1"/>
              </a:buClr>
              <a:buFont typeface="Noto Symbol"/>
              <a:buNone/>
              <a:defRPr b="0" baseline="0" i="0" sz="1800" u="none" cap="none" strike="noStrike">
                <a:solidFill>
                  <a:schemeClr val="lt1"/>
                </a:solidFill>
                <a:latin typeface="Garamond"/>
                <a:ea typeface="Garamond"/>
                <a:cs typeface="Garamond"/>
                <a:sym typeface="Garamond"/>
              </a:defRPr>
            </a:lvl7pPr>
            <a:lvl8pPr indent="0" marL="3200400" marR="0" rtl="0" algn="ctr">
              <a:spcBef>
                <a:spcPts val="1500"/>
              </a:spcBef>
              <a:buClr>
                <a:schemeClr val="lt1"/>
              </a:buClr>
              <a:buFont typeface="Noto Symbol"/>
              <a:buNone/>
              <a:defRPr b="0" baseline="0" i="0" sz="1800" u="none" cap="none" strike="noStrike">
                <a:solidFill>
                  <a:schemeClr val="lt1"/>
                </a:solidFill>
                <a:latin typeface="Garamond"/>
                <a:ea typeface="Garamond"/>
                <a:cs typeface="Garamond"/>
                <a:sym typeface="Garamond"/>
              </a:defRPr>
            </a:lvl8pPr>
            <a:lvl9pPr indent="0" marL="3657600" marR="0" rtl="0" algn="ctr">
              <a:spcBef>
                <a:spcPts val="1500"/>
              </a:spcBef>
              <a:buClr>
                <a:schemeClr val="lt1"/>
              </a:buClr>
              <a:buFont typeface="Noto Symbol"/>
              <a:buNone/>
              <a:defRPr b="0" baseline="0" i="0" sz="1800" u="none" cap="none" strike="noStrike">
                <a:solidFill>
                  <a:schemeClr val="lt1"/>
                </a:solidFill>
                <a:latin typeface="Garamond"/>
                <a:ea typeface="Garamond"/>
                <a:cs typeface="Garamond"/>
                <a:sym typeface="Garamond"/>
              </a:defRPr>
            </a:lvl9pPr>
          </a:lstStyle>
          <a:p/>
        </p:txBody>
      </p:sp>
      <p:sp>
        <p:nvSpPr>
          <p:cNvPr id="15" name="Shape 15"/>
          <p:cNvSpPr txBox="1"/>
          <p:nvPr>
            <p:ph idx="10" type="dt"/>
          </p:nvPr>
        </p:nvSpPr>
        <p:spPr>
          <a:xfrm>
            <a:off x="5907741" y="5715000"/>
            <a:ext cx="2133599" cy="275477"/>
          </a:xfrm>
          <a:prstGeom prst="rect">
            <a:avLst/>
          </a:prstGeom>
          <a:noFill/>
          <a:ln>
            <a:noFill/>
          </a:ln>
        </p:spPr>
        <p:txBody>
          <a:bodyPr anchorCtr="0" anchor="ctr" bIns="91425" lIns="91425" rIns="91425" tIns="91425"/>
          <a:lstStyle>
            <a:lvl1pPr indent="0" marL="0" marR="0" rtl="0" algn="r">
              <a:spcBef>
                <a:spcPts val="0"/>
              </a:spcBef>
              <a:defRPr b="0" baseline="0" i="0" sz="1200" u="none" cap="none" strike="noStrike">
                <a:solidFill>
                  <a:srgbClr val="857F99"/>
                </a:solidFill>
                <a:latin typeface="Garamond"/>
                <a:ea typeface="Garamond"/>
                <a:cs typeface="Garamond"/>
                <a:sym typeface="Garamond"/>
              </a:defRPr>
            </a:lvl1pPr>
            <a:lvl2pPr indent="0" marL="457200" marR="0" rtl="0" algn="l">
              <a:spcBef>
                <a:spcPts val="0"/>
              </a:spcBef>
              <a:defRPr b="0" baseline="0" i="0" sz="1800" u="none" cap="none" strike="noStrike">
                <a:solidFill>
                  <a:schemeClr val="lt1"/>
                </a:solidFill>
                <a:latin typeface="Garamond"/>
                <a:ea typeface="Garamond"/>
                <a:cs typeface="Garamond"/>
                <a:sym typeface="Garamond"/>
              </a:defRPr>
            </a:lvl2pPr>
            <a:lvl3pPr indent="0" marL="914400" marR="0" rtl="0" algn="l">
              <a:spcBef>
                <a:spcPts val="0"/>
              </a:spcBef>
              <a:defRPr b="0" baseline="0" i="0" sz="1800" u="none" cap="none" strike="noStrike">
                <a:solidFill>
                  <a:schemeClr val="lt1"/>
                </a:solidFill>
                <a:latin typeface="Garamond"/>
                <a:ea typeface="Garamond"/>
                <a:cs typeface="Garamond"/>
                <a:sym typeface="Garamond"/>
              </a:defRPr>
            </a:lvl3pPr>
            <a:lvl4pPr indent="0" marL="1371600" marR="0" rtl="0" algn="l">
              <a:spcBef>
                <a:spcPts val="0"/>
              </a:spcBef>
              <a:defRPr b="0" baseline="0" i="0" sz="1800" u="none" cap="none" strike="noStrike">
                <a:solidFill>
                  <a:schemeClr val="lt1"/>
                </a:solidFill>
                <a:latin typeface="Garamond"/>
                <a:ea typeface="Garamond"/>
                <a:cs typeface="Garamond"/>
                <a:sym typeface="Garamond"/>
              </a:defRPr>
            </a:lvl4pPr>
            <a:lvl5pPr indent="0" marL="1828800" marR="0" rtl="0" algn="l">
              <a:spcBef>
                <a:spcPts val="0"/>
              </a:spcBef>
              <a:defRPr b="0" baseline="0" i="0" sz="1800" u="none" cap="none" strike="noStrike">
                <a:solidFill>
                  <a:schemeClr val="lt1"/>
                </a:solidFill>
                <a:latin typeface="Garamond"/>
                <a:ea typeface="Garamond"/>
                <a:cs typeface="Garamond"/>
                <a:sym typeface="Garamond"/>
              </a:defRPr>
            </a:lvl5pPr>
            <a:lvl6pPr indent="0" marL="2286000" marR="0" rtl="0" algn="l">
              <a:spcBef>
                <a:spcPts val="0"/>
              </a:spcBef>
              <a:defRPr b="0" baseline="0" i="0" sz="1800" u="none" cap="none" strike="noStrike">
                <a:solidFill>
                  <a:schemeClr val="lt1"/>
                </a:solidFill>
                <a:latin typeface="Garamond"/>
                <a:ea typeface="Garamond"/>
                <a:cs typeface="Garamond"/>
                <a:sym typeface="Garamond"/>
              </a:defRPr>
            </a:lvl6pPr>
            <a:lvl7pPr indent="0" marL="2743200" marR="0" rtl="0" algn="l">
              <a:spcBef>
                <a:spcPts val="0"/>
              </a:spcBef>
              <a:defRPr b="0" baseline="0" i="0" sz="1800" u="none" cap="none" strike="noStrike">
                <a:solidFill>
                  <a:schemeClr val="lt1"/>
                </a:solidFill>
                <a:latin typeface="Garamond"/>
                <a:ea typeface="Garamond"/>
                <a:cs typeface="Garamond"/>
                <a:sym typeface="Garamond"/>
              </a:defRPr>
            </a:lvl7pPr>
            <a:lvl8pPr indent="0" marL="3200400" marR="0" rtl="0" algn="l">
              <a:spcBef>
                <a:spcPts val="0"/>
              </a:spcBef>
              <a:defRPr b="0" baseline="0" i="0" sz="1800" u="none" cap="none" strike="noStrike">
                <a:solidFill>
                  <a:schemeClr val="lt1"/>
                </a:solidFill>
                <a:latin typeface="Garamond"/>
                <a:ea typeface="Garamond"/>
                <a:cs typeface="Garamond"/>
                <a:sym typeface="Garamond"/>
              </a:defRPr>
            </a:lvl8pPr>
            <a:lvl9pPr indent="0" marL="3657600" marR="0" rtl="0" algn="l">
              <a:spcBef>
                <a:spcPts val="0"/>
              </a:spcBef>
              <a:defRPr b="0" baseline="0" i="0" sz="1800" u="none" cap="none" strike="noStrike">
                <a:solidFill>
                  <a:schemeClr val="lt1"/>
                </a:solidFill>
                <a:latin typeface="Garamond"/>
                <a:ea typeface="Garamond"/>
                <a:cs typeface="Garamond"/>
                <a:sym typeface="Garamond"/>
              </a:defRPr>
            </a:lvl9pPr>
          </a:lstStyle>
          <a:p/>
        </p:txBody>
      </p:sp>
      <p:sp>
        <p:nvSpPr>
          <p:cNvPr id="16" name="Shape 16"/>
          <p:cNvSpPr txBox="1"/>
          <p:nvPr>
            <p:ph idx="11" type="ftr"/>
          </p:nvPr>
        </p:nvSpPr>
        <p:spPr>
          <a:xfrm>
            <a:off x="1102658" y="5715000"/>
            <a:ext cx="2895600" cy="275477"/>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57F99"/>
                </a:solidFill>
                <a:latin typeface="Garamond"/>
                <a:ea typeface="Garamond"/>
                <a:cs typeface="Garamond"/>
                <a:sym typeface="Garamond"/>
              </a:defRPr>
            </a:lvl1pPr>
            <a:lvl2pPr indent="0" marL="457200" marR="0" rtl="0" algn="l">
              <a:spcBef>
                <a:spcPts val="0"/>
              </a:spcBef>
              <a:defRPr b="0" baseline="0" i="0" sz="1800" u="none" cap="none" strike="noStrike">
                <a:solidFill>
                  <a:schemeClr val="lt1"/>
                </a:solidFill>
                <a:latin typeface="Garamond"/>
                <a:ea typeface="Garamond"/>
                <a:cs typeface="Garamond"/>
                <a:sym typeface="Garamond"/>
              </a:defRPr>
            </a:lvl2pPr>
            <a:lvl3pPr indent="0" marL="914400" marR="0" rtl="0" algn="l">
              <a:spcBef>
                <a:spcPts val="0"/>
              </a:spcBef>
              <a:defRPr b="0" baseline="0" i="0" sz="1800" u="none" cap="none" strike="noStrike">
                <a:solidFill>
                  <a:schemeClr val="lt1"/>
                </a:solidFill>
                <a:latin typeface="Garamond"/>
                <a:ea typeface="Garamond"/>
                <a:cs typeface="Garamond"/>
                <a:sym typeface="Garamond"/>
              </a:defRPr>
            </a:lvl3pPr>
            <a:lvl4pPr indent="0" marL="1371600" marR="0" rtl="0" algn="l">
              <a:spcBef>
                <a:spcPts val="0"/>
              </a:spcBef>
              <a:defRPr b="0" baseline="0" i="0" sz="1800" u="none" cap="none" strike="noStrike">
                <a:solidFill>
                  <a:schemeClr val="lt1"/>
                </a:solidFill>
                <a:latin typeface="Garamond"/>
                <a:ea typeface="Garamond"/>
                <a:cs typeface="Garamond"/>
                <a:sym typeface="Garamond"/>
              </a:defRPr>
            </a:lvl4pPr>
            <a:lvl5pPr indent="0" marL="1828800" marR="0" rtl="0" algn="l">
              <a:spcBef>
                <a:spcPts val="0"/>
              </a:spcBef>
              <a:defRPr b="0" baseline="0" i="0" sz="1800" u="none" cap="none" strike="noStrike">
                <a:solidFill>
                  <a:schemeClr val="lt1"/>
                </a:solidFill>
                <a:latin typeface="Garamond"/>
                <a:ea typeface="Garamond"/>
                <a:cs typeface="Garamond"/>
                <a:sym typeface="Garamond"/>
              </a:defRPr>
            </a:lvl5pPr>
            <a:lvl6pPr indent="0" marL="2286000" marR="0" rtl="0" algn="l">
              <a:spcBef>
                <a:spcPts val="0"/>
              </a:spcBef>
              <a:defRPr b="0" baseline="0" i="0" sz="1800" u="none" cap="none" strike="noStrike">
                <a:solidFill>
                  <a:schemeClr val="lt1"/>
                </a:solidFill>
                <a:latin typeface="Garamond"/>
                <a:ea typeface="Garamond"/>
                <a:cs typeface="Garamond"/>
                <a:sym typeface="Garamond"/>
              </a:defRPr>
            </a:lvl6pPr>
            <a:lvl7pPr indent="0" marL="2743200" marR="0" rtl="0" algn="l">
              <a:spcBef>
                <a:spcPts val="0"/>
              </a:spcBef>
              <a:defRPr b="0" baseline="0" i="0" sz="1800" u="none" cap="none" strike="noStrike">
                <a:solidFill>
                  <a:schemeClr val="lt1"/>
                </a:solidFill>
                <a:latin typeface="Garamond"/>
                <a:ea typeface="Garamond"/>
                <a:cs typeface="Garamond"/>
                <a:sym typeface="Garamond"/>
              </a:defRPr>
            </a:lvl7pPr>
            <a:lvl8pPr indent="0" marL="3200400" marR="0" rtl="0" algn="l">
              <a:spcBef>
                <a:spcPts val="0"/>
              </a:spcBef>
              <a:defRPr b="0" baseline="0" i="0" sz="1800" u="none" cap="none" strike="noStrike">
                <a:solidFill>
                  <a:schemeClr val="lt1"/>
                </a:solidFill>
                <a:latin typeface="Garamond"/>
                <a:ea typeface="Garamond"/>
                <a:cs typeface="Garamond"/>
                <a:sym typeface="Garamond"/>
              </a:defRPr>
            </a:lvl8pPr>
            <a:lvl9pPr indent="0" marL="3657600" marR="0" rtl="0" algn="l">
              <a:spcBef>
                <a:spcPts val="0"/>
              </a:spcBef>
              <a:defRPr b="0" baseline="0" i="0" sz="1800" u="none" cap="none" strike="noStrike">
                <a:solidFill>
                  <a:schemeClr val="lt1"/>
                </a:solidFill>
                <a:latin typeface="Garamond"/>
                <a:ea typeface="Garamond"/>
                <a:cs typeface="Garamond"/>
                <a:sym typeface="Garamond"/>
              </a:defRPr>
            </a:lvl9pPr>
          </a:lstStyle>
          <a:p/>
        </p:txBody>
      </p:sp>
      <p:sp>
        <p:nvSpPr>
          <p:cNvPr id="17" name="Shape 17"/>
          <p:cNvSpPr txBox="1"/>
          <p:nvPr>
            <p:ph idx="12" type="sldNum"/>
          </p:nvPr>
        </p:nvSpPr>
        <p:spPr>
          <a:xfrm>
            <a:off x="4343400" y="5715000"/>
            <a:ext cx="457200" cy="275477"/>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200" u="none" cap="none" strike="noStrike">
                <a:solidFill>
                  <a:srgbClr val="857F99"/>
                </a:solidFill>
                <a:latin typeface="Garamond"/>
                <a:ea typeface="Garamond"/>
                <a:cs typeface="Garamond"/>
                <a:sym typeface="Garamond"/>
              </a:rPr>
              <a:t>‹#›</a:t>
            </a:fld>
          </a:p>
        </p:txBody>
      </p:sp>
      <p:pic>
        <p:nvPicPr>
          <p:cNvPr id="18" name="Shape 18"/>
          <p:cNvPicPr preferRelativeResize="0"/>
          <p:nvPr/>
        </p:nvPicPr>
        <p:blipFill rotWithShape="1">
          <a:blip r:embed="rId4">
            <a:alphaModFix/>
          </a:blip>
          <a:srcRect b="0" l="0" r="0" t="0"/>
          <a:stretch/>
        </p:blipFill>
        <p:spPr>
          <a:xfrm>
            <a:off x="914400" y="4686766"/>
            <a:ext cx="7315200" cy="400704"/>
          </a:xfrm>
          <a:prstGeom prst="rect">
            <a:avLst/>
          </a:prstGeom>
          <a:noFill/>
          <a:ln>
            <a:noFill/>
          </a:ln>
        </p:spPr>
      </p:pic>
      <p:pic>
        <p:nvPicPr>
          <p:cNvPr id="19" name="Shape 19"/>
          <p:cNvPicPr preferRelativeResize="0"/>
          <p:nvPr/>
        </p:nvPicPr>
        <p:blipFill rotWithShape="1">
          <a:blip r:embed="rId5">
            <a:alphaModFix/>
          </a:blip>
          <a:srcRect b="0" l="0" r="0" t="0"/>
          <a:stretch/>
        </p:blipFill>
        <p:spPr>
          <a:xfrm>
            <a:off x="914400" y="1619136"/>
            <a:ext cx="7315200" cy="39138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95" name="Shape 95"/>
        <p:cNvGrpSpPr/>
        <p:nvPr/>
      </p:nvGrpSpPr>
      <p:grpSpPr>
        <a:xfrm>
          <a:off x="0" y="0"/>
          <a:ext cx="0" cy="0"/>
          <a:chOff x="0" y="0"/>
          <a:chExt cx="0" cy="0"/>
        </a:xfrm>
      </p:grpSpPr>
      <p:pic>
        <p:nvPicPr>
          <p:cNvPr id="96" name="Shape 96"/>
          <p:cNvPicPr preferRelativeResize="0"/>
          <p:nvPr/>
        </p:nvPicPr>
        <p:blipFill rotWithShape="1">
          <a:blip r:embed="rId2">
            <a:alphaModFix/>
          </a:blip>
          <a:srcRect b="0" l="0" r="0" t="0"/>
          <a:stretch/>
        </p:blipFill>
        <p:spPr>
          <a:xfrm flipH="1">
            <a:off x="4754082" y="673397"/>
            <a:ext cx="742949" cy="361950"/>
          </a:xfrm>
          <a:prstGeom prst="rect">
            <a:avLst/>
          </a:prstGeom>
          <a:noFill/>
          <a:ln>
            <a:noFill/>
          </a:ln>
        </p:spPr>
      </p:pic>
      <p:pic>
        <p:nvPicPr>
          <p:cNvPr id="97" name="Shape 97"/>
          <p:cNvPicPr preferRelativeResize="0"/>
          <p:nvPr/>
        </p:nvPicPr>
        <p:blipFill rotWithShape="1">
          <a:blip r:embed="rId3">
            <a:alphaModFix/>
          </a:blip>
          <a:srcRect b="0" l="0" r="0" t="0"/>
          <a:stretch/>
        </p:blipFill>
        <p:spPr>
          <a:xfrm flipH="1">
            <a:off x="4754082" y="5636583"/>
            <a:ext cx="742949" cy="361950"/>
          </a:xfrm>
          <a:prstGeom prst="rect">
            <a:avLst/>
          </a:prstGeom>
          <a:noFill/>
          <a:ln>
            <a:noFill/>
          </a:ln>
        </p:spPr>
      </p:pic>
      <p:pic>
        <p:nvPicPr>
          <p:cNvPr id="98" name="Shape 98"/>
          <p:cNvPicPr preferRelativeResize="0"/>
          <p:nvPr/>
        </p:nvPicPr>
        <p:blipFill rotWithShape="1">
          <a:blip r:embed="rId3">
            <a:alphaModFix/>
          </a:blip>
          <a:srcRect b="0" l="0" r="0" t="0"/>
          <a:stretch/>
        </p:blipFill>
        <p:spPr>
          <a:xfrm>
            <a:off x="7774168" y="5636583"/>
            <a:ext cx="742949" cy="361950"/>
          </a:xfrm>
          <a:prstGeom prst="rect">
            <a:avLst/>
          </a:prstGeom>
          <a:noFill/>
          <a:ln>
            <a:noFill/>
          </a:ln>
        </p:spPr>
      </p:pic>
      <p:pic>
        <p:nvPicPr>
          <p:cNvPr id="99" name="Shape 99"/>
          <p:cNvPicPr preferRelativeResize="0"/>
          <p:nvPr/>
        </p:nvPicPr>
        <p:blipFill rotWithShape="1">
          <a:blip r:embed="rId2">
            <a:alphaModFix/>
          </a:blip>
          <a:srcRect b="0" l="0" r="0" t="0"/>
          <a:stretch/>
        </p:blipFill>
        <p:spPr>
          <a:xfrm>
            <a:off x="7774168" y="673397"/>
            <a:ext cx="742949" cy="361950"/>
          </a:xfrm>
          <a:prstGeom prst="rect">
            <a:avLst/>
          </a:prstGeom>
          <a:noFill/>
          <a:ln>
            <a:noFill/>
          </a:ln>
        </p:spPr>
      </p:pic>
      <p:sp>
        <p:nvSpPr>
          <p:cNvPr id="100" name="Shape 100"/>
          <p:cNvSpPr txBox="1"/>
          <p:nvPr>
            <p:ph type="title"/>
          </p:nvPr>
        </p:nvSpPr>
        <p:spPr>
          <a:xfrm>
            <a:off x="838200" y="914400"/>
            <a:ext cx="3429000" cy="1371599"/>
          </a:xfrm>
          <a:prstGeom prst="rect">
            <a:avLst/>
          </a:prstGeom>
          <a:noFill/>
          <a:ln>
            <a:noFill/>
          </a:ln>
        </p:spPr>
        <p:txBody>
          <a:bodyPr anchorCtr="0" anchor="b" bIns="91425" lIns="91425" rIns="91425" tIns="91425"/>
          <a:lstStyle>
            <a:lvl1pPr rtl="0" algn="ctr">
              <a:spcBef>
                <a:spcPts val="0"/>
              </a:spcBef>
              <a:buClr>
                <a:schemeClr val="dk1"/>
              </a:buClr>
              <a:buFont typeface="Garamond"/>
              <a:buNone/>
              <a:defRPr b="0" sz="3600">
                <a:solidFill>
                  <a:schemeClr val="dk1"/>
                </a:solidFill>
                <a:latin typeface="Garamond"/>
                <a:ea typeface="Garamond"/>
                <a:cs typeface="Garamond"/>
                <a:sym typeface="Garamond"/>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01" name="Shape 101"/>
          <p:cNvSpPr/>
          <p:nvPr>
            <p:ph idx="2" type="pic"/>
          </p:nvPr>
        </p:nvSpPr>
        <p:spPr>
          <a:xfrm>
            <a:off x="5081121" y="914400"/>
            <a:ext cx="3108959" cy="4815840"/>
          </a:xfrm>
          <a:prstGeom prst="rect">
            <a:avLst/>
          </a:prstGeom>
          <a:solidFill>
            <a:schemeClr val="lt2"/>
          </a:solidFill>
          <a:ln cap="flat" cmpd="sng" w="127000">
            <a:solidFill>
              <a:schemeClr val="lt1"/>
            </a:solidFill>
            <a:prstDash val="solid"/>
            <a:miter/>
            <a:headEnd len="med" w="med" type="none"/>
            <a:tailEnd len="med" w="med" type="none"/>
          </a:ln>
        </p:spPr>
        <p:txBody>
          <a:bodyPr anchorCtr="0" anchor="ctr" bIns="91425" lIns="91425" rIns="91425" tIns="91425"/>
          <a:lstStyle>
            <a:lvl1pPr indent="0" marL="0" marR="0" rtl="0" algn="r">
              <a:spcBef>
                <a:spcPts val="0"/>
              </a:spcBef>
              <a:buClr>
                <a:schemeClr val="dk1"/>
              </a:buClr>
              <a:buFont typeface="Garamond"/>
              <a:buNone/>
              <a:defRPr b="0" baseline="0" i="0" sz="2000" u="none" cap="none" strike="noStrike">
                <a:solidFill>
                  <a:schemeClr val="dk1"/>
                </a:solidFill>
                <a:latin typeface="Garamond"/>
                <a:ea typeface="Garamond"/>
                <a:cs typeface="Garamond"/>
                <a:sym typeface="Garamond"/>
              </a:defRPr>
            </a:lvl1pPr>
            <a:lvl2pPr indent="0" marL="457200" marR="0" rtl="0" algn="l">
              <a:spcBef>
                <a:spcPts val="0"/>
              </a:spcBef>
              <a:buClr>
                <a:schemeClr val="dk1"/>
              </a:buClr>
              <a:buFont typeface="Garamond"/>
              <a:buNone/>
              <a:defRPr b="0" baseline="0" i="0" sz="2800" u="none" cap="none" strike="noStrike">
                <a:solidFill>
                  <a:schemeClr val="dk1"/>
                </a:solidFill>
                <a:latin typeface="Garamond"/>
                <a:ea typeface="Garamond"/>
                <a:cs typeface="Garamond"/>
                <a:sym typeface="Garamond"/>
              </a:defRPr>
            </a:lvl2pPr>
            <a:lvl3pPr indent="0" marL="914400" marR="0" rtl="0" algn="l">
              <a:spcBef>
                <a:spcPts val="0"/>
              </a:spcBef>
              <a:buClr>
                <a:schemeClr val="dk1"/>
              </a:buClr>
              <a:buFont typeface="Garamond"/>
              <a:buNone/>
              <a:defRPr b="0" baseline="0" i="0" sz="2400" u="none" cap="none" strike="noStrike">
                <a:solidFill>
                  <a:schemeClr val="dk1"/>
                </a:solidFill>
                <a:latin typeface="Garamond"/>
                <a:ea typeface="Garamond"/>
                <a:cs typeface="Garamond"/>
                <a:sym typeface="Garamond"/>
              </a:defRPr>
            </a:lvl3pPr>
            <a:lvl4pPr indent="0" marL="1371600" marR="0" rtl="0" algn="l">
              <a:spcBef>
                <a:spcPts val="0"/>
              </a:spcBef>
              <a:buClr>
                <a:schemeClr val="dk1"/>
              </a:buClr>
              <a:buFont typeface="Garamond"/>
              <a:buNone/>
              <a:defRPr b="0" baseline="0" i="0" sz="2000" u="none" cap="none" strike="noStrike">
                <a:solidFill>
                  <a:schemeClr val="dk1"/>
                </a:solidFill>
                <a:latin typeface="Garamond"/>
                <a:ea typeface="Garamond"/>
                <a:cs typeface="Garamond"/>
                <a:sym typeface="Garamond"/>
              </a:defRPr>
            </a:lvl4pPr>
            <a:lvl5pPr indent="0" marL="1828800" marR="0" rtl="0" algn="l">
              <a:spcBef>
                <a:spcPts val="0"/>
              </a:spcBef>
              <a:buClr>
                <a:schemeClr val="dk1"/>
              </a:buClr>
              <a:buFont typeface="Garamond"/>
              <a:buNone/>
              <a:defRPr b="0" baseline="0" i="0" sz="2000" u="none" cap="none" strike="noStrike">
                <a:solidFill>
                  <a:schemeClr val="dk1"/>
                </a:solidFill>
                <a:latin typeface="Garamond"/>
                <a:ea typeface="Garamond"/>
                <a:cs typeface="Garamond"/>
                <a:sym typeface="Garamond"/>
              </a:defRPr>
            </a:lvl5pPr>
            <a:lvl6pPr indent="0" marL="2286000" marR="0" rtl="0" algn="l">
              <a:spcBef>
                <a:spcPts val="0"/>
              </a:spcBef>
              <a:buClr>
                <a:schemeClr val="dk1"/>
              </a:buClr>
              <a:buFont typeface="Garamond"/>
              <a:buNone/>
              <a:defRPr b="0" baseline="0" i="0" sz="2000" u="none" cap="none" strike="noStrike">
                <a:solidFill>
                  <a:schemeClr val="dk1"/>
                </a:solidFill>
                <a:latin typeface="Garamond"/>
                <a:ea typeface="Garamond"/>
                <a:cs typeface="Garamond"/>
                <a:sym typeface="Garamond"/>
              </a:defRPr>
            </a:lvl6pPr>
            <a:lvl7pPr indent="0" marL="2743200" marR="0" rtl="0" algn="l">
              <a:spcBef>
                <a:spcPts val="0"/>
              </a:spcBef>
              <a:buClr>
                <a:schemeClr val="dk1"/>
              </a:buClr>
              <a:buFont typeface="Garamond"/>
              <a:buNone/>
              <a:defRPr b="0" baseline="0" i="0" sz="2000" u="none" cap="none" strike="noStrike">
                <a:solidFill>
                  <a:schemeClr val="dk1"/>
                </a:solidFill>
                <a:latin typeface="Garamond"/>
                <a:ea typeface="Garamond"/>
                <a:cs typeface="Garamond"/>
                <a:sym typeface="Garamond"/>
              </a:defRPr>
            </a:lvl7pPr>
            <a:lvl8pPr indent="0" marL="3200400" marR="0" rtl="0" algn="l">
              <a:spcBef>
                <a:spcPts val="0"/>
              </a:spcBef>
              <a:buClr>
                <a:schemeClr val="dk1"/>
              </a:buClr>
              <a:buFont typeface="Garamond"/>
              <a:buNone/>
              <a:defRPr b="0" baseline="0" i="0" sz="2000" u="none" cap="none" strike="noStrike">
                <a:solidFill>
                  <a:schemeClr val="dk1"/>
                </a:solidFill>
                <a:latin typeface="Garamond"/>
                <a:ea typeface="Garamond"/>
                <a:cs typeface="Garamond"/>
                <a:sym typeface="Garamond"/>
              </a:defRPr>
            </a:lvl8pPr>
            <a:lvl9pPr indent="0" marL="3657600" marR="0" rtl="0" algn="l">
              <a:spcBef>
                <a:spcPts val="0"/>
              </a:spcBef>
              <a:buClr>
                <a:schemeClr val="dk1"/>
              </a:buClr>
              <a:buFont typeface="Garamond"/>
              <a:buNone/>
              <a:defRPr b="0" baseline="0" i="0" sz="2000" u="none" cap="none" strike="noStrike">
                <a:solidFill>
                  <a:schemeClr val="dk1"/>
                </a:solidFill>
                <a:latin typeface="Garamond"/>
                <a:ea typeface="Garamond"/>
                <a:cs typeface="Garamond"/>
                <a:sym typeface="Garamond"/>
              </a:defRPr>
            </a:lvl9pPr>
          </a:lstStyle>
          <a:p/>
        </p:txBody>
      </p:sp>
      <p:sp>
        <p:nvSpPr>
          <p:cNvPr id="102" name="Shape 102"/>
          <p:cNvSpPr txBox="1"/>
          <p:nvPr>
            <p:ph idx="1" type="body"/>
          </p:nvPr>
        </p:nvSpPr>
        <p:spPr>
          <a:xfrm>
            <a:off x="838200" y="2667000"/>
            <a:ext cx="3429000" cy="2895600"/>
          </a:xfrm>
          <a:prstGeom prst="rect">
            <a:avLst/>
          </a:prstGeom>
          <a:noFill/>
          <a:ln>
            <a:noFill/>
          </a:ln>
        </p:spPr>
        <p:txBody>
          <a:bodyPr anchorCtr="0" anchor="t" bIns="91425" lIns="91425" rIns="91425" tIns="91425"/>
          <a:lstStyle>
            <a:lvl1pPr indent="0" marL="0" rtl="0" algn="ctr">
              <a:spcBef>
                <a:spcPts val="500"/>
              </a:spcBef>
              <a:buClr>
                <a:schemeClr val="dk1"/>
              </a:buClr>
              <a:buFont typeface="Garamond"/>
              <a:buNone/>
              <a:defRPr sz="1800">
                <a:solidFill>
                  <a:schemeClr val="dk1"/>
                </a:solidFill>
                <a:latin typeface="Garamond"/>
                <a:ea typeface="Garamond"/>
                <a:cs typeface="Garamond"/>
                <a:sym typeface="Garamond"/>
              </a:defRPr>
            </a:lvl1pPr>
            <a:lvl2pPr indent="0" marL="457200" rtl="0">
              <a:spcBef>
                <a:spcPts val="0"/>
              </a:spcBef>
              <a:buFont typeface="Garamond"/>
              <a:buNone/>
              <a:defRPr sz="1200"/>
            </a:lvl2pPr>
            <a:lvl3pPr indent="0" marL="914400" rtl="0">
              <a:spcBef>
                <a:spcPts val="0"/>
              </a:spcBef>
              <a:buFont typeface="Garamond"/>
              <a:buNone/>
              <a:defRPr sz="1000"/>
            </a:lvl3pPr>
            <a:lvl4pPr indent="0" marL="1371600" rtl="0">
              <a:spcBef>
                <a:spcPts val="0"/>
              </a:spcBef>
              <a:buFont typeface="Garamond"/>
              <a:buNone/>
              <a:defRPr sz="900"/>
            </a:lvl4pPr>
            <a:lvl5pPr indent="0" marL="1828800" rtl="0">
              <a:spcBef>
                <a:spcPts val="0"/>
              </a:spcBef>
              <a:buFont typeface="Garamond"/>
              <a:buNone/>
              <a:defRPr sz="900"/>
            </a:lvl5pPr>
            <a:lvl6pPr indent="0" marL="2286000" rtl="0">
              <a:spcBef>
                <a:spcPts val="0"/>
              </a:spcBef>
              <a:buFont typeface="Garamond"/>
              <a:buNone/>
              <a:defRPr sz="900"/>
            </a:lvl6pPr>
            <a:lvl7pPr indent="0" marL="2743200" rtl="0">
              <a:spcBef>
                <a:spcPts val="0"/>
              </a:spcBef>
              <a:buFont typeface="Garamond"/>
              <a:buNone/>
              <a:defRPr sz="900"/>
            </a:lvl7pPr>
            <a:lvl8pPr indent="0" marL="3200400" rtl="0">
              <a:spcBef>
                <a:spcPts val="0"/>
              </a:spcBef>
              <a:buFont typeface="Garamond"/>
              <a:buNone/>
              <a:defRPr sz="900"/>
            </a:lvl8pPr>
            <a:lvl9pPr indent="0" marL="3657600" rtl="0">
              <a:spcBef>
                <a:spcPts val="0"/>
              </a:spcBef>
              <a:buFont typeface="Garamond"/>
              <a:buNone/>
              <a:defRPr sz="900"/>
            </a:lvl9pPr>
          </a:lstStyle>
          <a:p/>
        </p:txBody>
      </p:sp>
      <p:sp>
        <p:nvSpPr>
          <p:cNvPr id="103" name="Shape 103"/>
          <p:cNvSpPr txBox="1"/>
          <p:nvPr>
            <p:ph idx="10" type="dt"/>
          </p:nvPr>
        </p:nvSpPr>
        <p:spPr>
          <a:xfrm>
            <a:off x="6553200" y="6118412"/>
            <a:ext cx="2133599" cy="275477"/>
          </a:xfrm>
          <a:prstGeom prst="rect">
            <a:avLst/>
          </a:prstGeom>
          <a:noFill/>
          <a:ln>
            <a:noFill/>
          </a:ln>
        </p:spPr>
        <p:txBody>
          <a:bodyPr anchorCtr="0" anchor="ctr" bIns="91425" lIns="91425" rIns="91425" tIns="91425"/>
          <a:lstStyle>
            <a:lvl1pPr indent="0" marL="0" marR="0" rtl="0" algn="r">
              <a:spcBef>
                <a:spcPts val="0"/>
              </a:spcBef>
              <a:defRPr b="0" baseline="0" i="0" sz="1200" u="none" cap="none" strike="noStrike">
                <a:solidFill>
                  <a:schemeClr val="dk1"/>
                </a:solidFill>
                <a:latin typeface="Garamond"/>
                <a:ea typeface="Garamond"/>
                <a:cs typeface="Garamond"/>
                <a:sym typeface="Garamond"/>
              </a:defRPr>
            </a:lvl1pPr>
            <a:lvl2pPr indent="0" marL="457200" marR="0" rtl="0" algn="l">
              <a:spcBef>
                <a:spcPts val="0"/>
              </a:spcBef>
              <a:defRPr b="0" baseline="0" i="0" sz="1800" u="none" cap="none" strike="noStrike">
                <a:solidFill>
                  <a:schemeClr val="dk1"/>
                </a:solidFill>
                <a:latin typeface="Garamond"/>
                <a:ea typeface="Garamond"/>
                <a:cs typeface="Garamond"/>
                <a:sym typeface="Garamond"/>
              </a:defRPr>
            </a:lvl2pPr>
            <a:lvl3pPr indent="0" marL="914400" marR="0" rtl="0" algn="l">
              <a:spcBef>
                <a:spcPts val="0"/>
              </a:spcBef>
              <a:defRPr b="0" baseline="0" i="0" sz="1800" u="none" cap="none" strike="noStrike">
                <a:solidFill>
                  <a:schemeClr val="dk1"/>
                </a:solidFill>
                <a:latin typeface="Garamond"/>
                <a:ea typeface="Garamond"/>
                <a:cs typeface="Garamond"/>
                <a:sym typeface="Garamond"/>
              </a:defRPr>
            </a:lvl3pPr>
            <a:lvl4pPr indent="0" marL="1371600" marR="0" rtl="0" algn="l">
              <a:spcBef>
                <a:spcPts val="0"/>
              </a:spcBef>
              <a:defRPr b="0" baseline="0" i="0" sz="1800" u="none" cap="none" strike="noStrike">
                <a:solidFill>
                  <a:schemeClr val="dk1"/>
                </a:solidFill>
                <a:latin typeface="Garamond"/>
                <a:ea typeface="Garamond"/>
                <a:cs typeface="Garamond"/>
                <a:sym typeface="Garamond"/>
              </a:defRPr>
            </a:lvl4pPr>
            <a:lvl5pPr indent="0" marL="1828800" marR="0" rtl="0" algn="l">
              <a:spcBef>
                <a:spcPts val="0"/>
              </a:spcBef>
              <a:defRPr b="0" baseline="0" i="0" sz="1800" u="none" cap="none" strike="noStrike">
                <a:solidFill>
                  <a:schemeClr val="dk1"/>
                </a:solidFill>
                <a:latin typeface="Garamond"/>
                <a:ea typeface="Garamond"/>
                <a:cs typeface="Garamond"/>
                <a:sym typeface="Garamond"/>
              </a:defRPr>
            </a:lvl5pPr>
            <a:lvl6pPr indent="0" marL="2286000" marR="0" rtl="0" algn="l">
              <a:spcBef>
                <a:spcPts val="0"/>
              </a:spcBef>
              <a:defRPr b="0" baseline="0" i="0" sz="1800" u="none" cap="none" strike="noStrike">
                <a:solidFill>
                  <a:schemeClr val="dk1"/>
                </a:solidFill>
                <a:latin typeface="Garamond"/>
                <a:ea typeface="Garamond"/>
                <a:cs typeface="Garamond"/>
                <a:sym typeface="Garamond"/>
              </a:defRPr>
            </a:lvl6pPr>
            <a:lvl7pPr indent="0" marL="2743200" marR="0" rtl="0" algn="l">
              <a:spcBef>
                <a:spcPts val="0"/>
              </a:spcBef>
              <a:defRPr b="0" baseline="0" i="0" sz="1800" u="none" cap="none" strike="noStrike">
                <a:solidFill>
                  <a:schemeClr val="dk1"/>
                </a:solidFill>
                <a:latin typeface="Garamond"/>
                <a:ea typeface="Garamond"/>
                <a:cs typeface="Garamond"/>
                <a:sym typeface="Garamond"/>
              </a:defRPr>
            </a:lvl7pPr>
            <a:lvl8pPr indent="0" marL="3200400" marR="0" rtl="0" algn="l">
              <a:spcBef>
                <a:spcPts val="0"/>
              </a:spcBef>
              <a:defRPr b="0" baseline="0" i="0" sz="1800" u="none" cap="none" strike="noStrike">
                <a:solidFill>
                  <a:schemeClr val="dk1"/>
                </a:solidFill>
                <a:latin typeface="Garamond"/>
                <a:ea typeface="Garamond"/>
                <a:cs typeface="Garamond"/>
                <a:sym typeface="Garamond"/>
              </a:defRPr>
            </a:lvl8pPr>
            <a:lvl9pPr indent="0" marL="3657600" marR="0" rtl="0" algn="l">
              <a:spcBef>
                <a:spcPts val="0"/>
              </a:spcBef>
              <a:defRPr b="0" baseline="0" i="0" sz="1800" u="none" cap="none" strike="noStrike">
                <a:solidFill>
                  <a:schemeClr val="dk1"/>
                </a:solidFill>
                <a:latin typeface="Garamond"/>
                <a:ea typeface="Garamond"/>
                <a:cs typeface="Garamond"/>
                <a:sym typeface="Garamond"/>
              </a:defRPr>
            </a:lvl9pPr>
          </a:lstStyle>
          <a:p/>
        </p:txBody>
      </p:sp>
      <p:sp>
        <p:nvSpPr>
          <p:cNvPr id="104" name="Shape 104"/>
          <p:cNvSpPr txBox="1"/>
          <p:nvPr>
            <p:ph idx="11" type="ftr"/>
          </p:nvPr>
        </p:nvSpPr>
        <p:spPr>
          <a:xfrm>
            <a:off x="457200" y="6118412"/>
            <a:ext cx="2895600" cy="275477"/>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chemeClr val="dk1"/>
                </a:solidFill>
                <a:latin typeface="Garamond"/>
                <a:ea typeface="Garamond"/>
                <a:cs typeface="Garamond"/>
                <a:sym typeface="Garamond"/>
              </a:defRPr>
            </a:lvl1pPr>
            <a:lvl2pPr indent="0" marL="457200" marR="0" rtl="0" algn="l">
              <a:spcBef>
                <a:spcPts val="0"/>
              </a:spcBef>
              <a:defRPr b="0" baseline="0" i="0" sz="1800" u="none" cap="none" strike="noStrike">
                <a:solidFill>
                  <a:schemeClr val="dk1"/>
                </a:solidFill>
                <a:latin typeface="Garamond"/>
                <a:ea typeface="Garamond"/>
                <a:cs typeface="Garamond"/>
                <a:sym typeface="Garamond"/>
              </a:defRPr>
            </a:lvl2pPr>
            <a:lvl3pPr indent="0" marL="914400" marR="0" rtl="0" algn="l">
              <a:spcBef>
                <a:spcPts val="0"/>
              </a:spcBef>
              <a:defRPr b="0" baseline="0" i="0" sz="1800" u="none" cap="none" strike="noStrike">
                <a:solidFill>
                  <a:schemeClr val="dk1"/>
                </a:solidFill>
                <a:latin typeface="Garamond"/>
                <a:ea typeface="Garamond"/>
                <a:cs typeface="Garamond"/>
                <a:sym typeface="Garamond"/>
              </a:defRPr>
            </a:lvl3pPr>
            <a:lvl4pPr indent="0" marL="1371600" marR="0" rtl="0" algn="l">
              <a:spcBef>
                <a:spcPts val="0"/>
              </a:spcBef>
              <a:defRPr b="0" baseline="0" i="0" sz="1800" u="none" cap="none" strike="noStrike">
                <a:solidFill>
                  <a:schemeClr val="dk1"/>
                </a:solidFill>
                <a:latin typeface="Garamond"/>
                <a:ea typeface="Garamond"/>
                <a:cs typeface="Garamond"/>
                <a:sym typeface="Garamond"/>
              </a:defRPr>
            </a:lvl4pPr>
            <a:lvl5pPr indent="0" marL="1828800" marR="0" rtl="0" algn="l">
              <a:spcBef>
                <a:spcPts val="0"/>
              </a:spcBef>
              <a:defRPr b="0" baseline="0" i="0" sz="1800" u="none" cap="none" strike="noStrike">
                <a:solidFill>
                  <a:schemeClr val="dk1"/>
                </a:solidFill>
                <a:latin typeface="Garamond"/>
                <a:ea typeface="Garamond"/>
                <a:cs typeface="Garamond"/>
                <a:sym typeface="Garamond"/>
              </a:defRPr>
            </a:lvl5pPr>
            <a:lvl6pPr indent="0" marL="2286000" marR="0" rtl="0" algn="l">
              <a:spcBef>
                <a:spcPts val="0"/>
              </a:spcBef>
              <a:defRPr b="0" baseline="0" i="0" sz="1800" u="none" cap="none" strike="noStrike">
                <a:solidFill>
                  <a:schemeClr val="dk1"/>
                </a:solidFill>
                <a:latin typeface="Garamond"/>
                <a:ea typeface="Garamond"/>
                <a:cs typeface="Garamond"/>
                <a:sym typeface="Garamond"/>
              </a:defRPr>
            </a:lvl6pPr>
            <a:lvl7pPr indent="0" marL="2743200" marR="0" rtl="0" algn="l">
              <a:spcBef>
                <a:spcPts val="0"/>
              </a:spcBef>
              <a:defRPr b="0" baseline="0" i="0" sz="1800" u="none" cap="none" strike="noStrike">
                <a:solidFill>
                  <a:schemeClr val="dk1"/>
                </a:solidFill>
                <a:latin typeface="Garamond"/>
                <a:ea typeface="Garamond"/>
                <a:cs typeface="Garamond"/>
                <a:sym typeface="Garamond"/>
              </a:defRPr>
            </a:lvl7pPr>
            <a:lvl8pPr indent="0" marL="3200400" marR="0" rtl="0" algn="l">
              <a:spcBef>
                <a:spcPts val="0"/>
              </a:spcBef>
              <a:defRPr b="0" baseline="0" i="0" sz="1800" u="none" cap="none" strike="noStrike">
                <a:solidFill>
                  <a:schemeClr val="dk1"/>
                </a:solidFill>
                <a:latin typeface="Garamond"/>
                <a:ea typeface="Garamond"/>
                <a:cs typeface="Garamond"/>
                <a:sym typeface="Garamond"/>
              </a:defRPr>
            </a:lvl8pPr>
            <a:lvl9pPr indent="0" marL="3657600" marR="0" rtl="0" algn="l">
              <a:spcBef>
                <a:spcPts val="0"/>
              </a:spcBef>
              <a:defRPr b="0" baseline="0" i="0" sz="1800" u="none" cap="none" strike="noStrike">
                <a:solidFill>
                  <a:schemeClr val="dk1"/>
                </a:solidFill>
                <a:latin typeface="Garamond"/>
                <a:ea typeface="Garamond"/>
                <a:cs typeface="Garamond"/>
                <a:sym typeface="Garamond"/>
              </a:defRPr>
            </a:lvl9pPr>
          </a:lstStyle>
          <a:p/>
        </p:txBody>
      </p:sp>
      <p:sp>
        <p:nvSpPr>
          <p:cNvPr id="105" name="Shape 105"/>
          <p:cNvSpPr txBox="1"/>
          <p:nvPr>
            <p:ph idx="12" type="sldNum"/>
          </p:nvPr>
        </p:nvSpPr>
        <p:spPr>
          <a:xfrm>
            <a:off x="4343400" y="6118412"/>
            <a:ext cx="457200" cy="275477"/>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200" u="none" cap="none" strike="noStrike">
                <a:solidFill>
                  <a:schemeClr val="dk1"/>
                </a:solidFill>
                <a:latin typeface="Garamond"/>
                <a:ea typeface="Garamond"/>
                <a:cs typeface="Garamond"/>
                <a:sym typeface="Garamond"/>
              </a:rPr>
              <a:t>‹#›</a:t>
            </a:fld>
          </a:p>
        </p:txBody>
      </p:sp>
      <p:pic>
        <p:nvPicPr>
          <p:cNvPr id="106" name="Shape 106"/>
          <p:cNvPicPr preferRelativeResize="0"/>
          <p:nvPr/>
        </p:nvPicPr>
        <p:blipFill rotWithShape="1">
          <a:blip r:embed="rId4">
            <a:alphaModFix/>
          </a:blip>
          <a:srcRect b="0" l="0" r="0" t="0"/>
          <a:stretch/>
        </p:blipFill>
        <p:spPr>
          <a:xfrm>
            <a:off x="838200" y="2326341"/>
            <a:ext cx="3429000" cy="24030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icture above Caption">
    <p:spTree>
      <p:nvGrpSpPr>
        <p:cNvPr id="107" name="Shape 107"/>
        <p:cNvGrpSpPr/>
        <p:nvPr/>
      </p:nvGrpSpPr>
      <p:grpSpPr>
        <a:xfrm>
          <a:off x="0" y="0"/>
          <a:ext cx="0" cy="0"/>
          <a:chOff x="0" y="0"/>
          <a:chExt cx="0" cy="0"/>
        </a:xfrm>
      </p:grpSpPr>
      <p:pic>
        <p:nvPicPr>
          <p:cNvPr id="108" name="Shape 108"/>
          <p:cNvPicPr preferRelativeResize="0"/>
          <p:nvPr/>
        </p:nvPicPr>
        <p:blipFill rotWithShape="1">
          <a:blip r:embed="rId2">
            <a:alphaModFix/>
          </a:blip>
          <a:srcRect b="0" l="0" r="0" t="0"/>
          <a:stretch/>
        </p:blipFill>
        <p:spPr>
          <a:xfrm flipH="1">
            <a:off x="1752600" y="565897"/>
            <a:ext cx="742949" cy="361950"/>
          </a:xfrm>
          <a:prstGeom prst="rect">
            <a:avLst/>
          </a:prstGeom>
          <a:noFill/>
          <a:ln>
            <a:noFill/>
          </a:ln>
        </p:spPr>
      </p:pic>
      <p:pic>
        <p:nvPicPr>
          <p:cNvPr id="109" name="Shape 109"/>
          <p:cNvPicPr preferRelativeResize="0"/>
          <p:nvPr/>
        </p:nvPicPr>
        <p:blipFill rotWithShape="1">
          <a:blip r:embed="rId3">
            <a:alphaModFix/>
          </a:blip>
          <a:srcRect b="0" l="0" r="0" t="0"/>
          <a:stretch/>
        </p:blipFill>
        <p:spPr>
          <a:xfrm flipH="1">
            <a:off x="1752600" y="4128246"/>
            <a:ext cx="742949" cy="361950"/>
          </a:xfrm>
          <a:prstGeom prst="rect">
            <a:avLst/>
          </a:prstGeom>
          <a:noFill/>
          <a:ln>
            <a:noFill/>
          </a:ln>
        </p:spPr>
      </p:pic>
      <p:pic>
        <p:nvPicPr>
          <p:cNvPr id="110" name="Shape 110"/>
          <p:cNvPicPr preferRelativeResize="0"/>
          <p:nvPr/>
        </p:nvPicPr>
        <p:blipFill rotWithShape="1">
          <a:blip r:embed="rId3">
            <a:alphaModFix/>
          </a:blip>
          <a:srcRect b="0" l="0" r="0" t="0"/>
          <a:stretch/>
        </p:blipFill>
        <p:spPr>
          <a:xfrm>
            <a:off x="6648450" y="4128246"/>
            <a:ext cx="742949" cy="361950"/>
          </a:xfrm>
          <a:prstGeom prst="rect">
            <a:avLst/>
          </a:prstGeom>
          <a:noFill/>
          <a:ln>
            <a:noFill/>
          </a:ln>
        </p:spPr>
      </p:pic>
      <p:pic>
        <p:nvPicPr>
          <p:cNvPr id="111" name="Shape 111"/>
          <p:cNvPicPr preferRelativeResize="0"/>
          <p:nvPr/>
        </p:nvPicPr>
        <p:blipFill rotWithShape="1">
          <a:blip r:embed="rId2">
            <a:alphaModFix/>
          </a:blip>
          <a:srcRect b="0" l="0" r="0" t="0"/>
          <a:stretch/>
        </p:blipFill>
        <p:spPr>
          <a:xfrm>
            <a:off x="6648450" y="565897"/>
            <a:ext cx="742949" cy="361950"/>
          </a:xfrm>
          <a:prstGeom prst="rect">
            <a:avLst/>
          </a:prstGeom>
          <a:noFill/>
          <a:ln>
            <a:noFill/>
          </a:ln>
        </p:spPr>
      </p:pic>
      <p:sp>
        <p:nvSpPr>
          <p:cNvPr id="112" name="Shape 112"/>
          <p:cNvSpPr txBox="1"/>
          <p:nvPr>
            <p:ph type="title"/>
          </p:nvPr>
        </p:nvSpPr>
        <p:spPr>
          <a:xfrm>
            <a:off x="1280159" y="4406153"/>
            <a:ext cx="6583680" cy="784412"/>
          </a:xfrm>
          <a:prstGeom prst="rect">
            <a:avLst/>
          </a:prstGeom>
          <a:noFill/>
          <a:ln>
            <a:noFill/>
          </a:ln>
        </p:spPr>
        <p:txBody>
          <a:bodyPr anchorCtr="0" anchor="b" bIns="91425" lIns="91425" rIns="91425" tIns="91425"/>
          <a:lstStyle>
            <a:lvl1pPr rtl="0" algn="ctr">
              <a:spcBef>
                <a:spcPts val="0"/>
              </a:spcBef>
              <a:buClr>
                <a:schemeClr val="dk1"/>
              </a:buClr>
              <a:buFont typeface="Garamond"/>
              <a:buNone/>
              <a:defRPr b="0" sz="3600">
                <a:solidFill>
                  <a:schemeClr val="dk1"/>
                </a:solidFill>
                <a:latin typeface="Garamond"/>
                <a:ea typeface="Garamond"/>
                <a:cs typeface="Garamond"/>
                <a:sym typeface="Garamond"/>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13" name="Shape 113"/>
          <p:cNvSpPr/>
          <p:nvPr>
            <p:ph idx="2" type="pic"/>
          </p:nvPr>
        </p:nvSpPr>
        <p:spPr>
          <a:xfrm>
            <a:off x="2286000" y="780825"/>
            <a:ext cx="4572000" cy="3467548"/>
          </a:xfrm>
          <a:prstGeom prst="rect">
            <a:avLst/>
          </a:prstGeom>
          <a:solidFill>
            <a:schemeClr val="lt2"/>
          </a:solidFill>
          <a:ln cap="flat" cmpd="sng" w="127000">
            <a:solidFill>
              <a:schemeClr val="lt1"/>
            </a:solidFill>
            <a:prstDash val="solid"/>
            <a:miter/>
            <a:headEnd len="med" w="med" type="none"/>
            <a:tailEnd len="med" w="med" type="none"/>
          </a:ln>
        </p:spPr>
        <p:txBody>
          <a:bodyPr anchorCtr="0" anchor="ctr" bIns="91425" lIns="91425" rIns="91425" tIns="91425"/>
          <a:lstStyle>
            <a:lvl1pPr indent="0" marL="0" marR="0" rtl="0" algn="r">
              <a:spcBef>
                <a:spcPts val="0"/>
              </a:spcBef>
              <a:buClr>
                <a:schemeClr val="dk1"/>
              </a:buClr>
              <a:buFont typeface="Garamond"/>
              <a:buNone/>
              <a:defRPr b="0" baseline="0" i="0" sz="2000" u="none" cap="none" strike="noStrike">
                <a:solidFill>
                  <a:schemeClr val="dk1"/>
                </a:solidFill>
                <a:latin typeface="Garamond"/>
                <a:ea typeface="Garamond"/>
                <a:cs typeface="Garamond"/>
                <a:sym typeface="Garamond"/>
              </a:defRPr>
            </a:lvl1pPr>
            <a:lvl2pPr indent="0" marL="457200" marR="0" rtl="0" algn="l">
              <a:spcBef>
                <a:spcPts val="0"/>
              </a:spcBef>
              <a:buClr>
                <a:schemeClr val="dk1"/>
              </a:buClr>
              <a:buFont typeface="Garamond"/>
              <a:buNone/>
              <a:defRPr b="0" baseline="0" i="0" sz="2800" u="none" cap="none" strike="noStrike">
                <a:solidFill>
                  <a:schemeClr val="dk1"/>
                </a:solidFill>
                <a:latin typeface="Garamond"/>
                <a:ea typeface="Garamond"/>
                <a:cs typeface="Garamond"/>
                <a:sym typeface="Garamond"/>
              </a:defRPr>
            </a:lvl2pPr>
            <a:lvl3pPr indent="0" marL="914400" marR="0" rtl="0" algn="l">
              <a:spcBef>
                <a:spcPts val="0"/>
              </a:spcBef>
              <a:buClr>
                <a:schemeClr val="dk1"/>
              </a:buClr>
              <a:buFont typeface="Garamond"/>
              <a:buNone/>
              <a:defRPr b="0" baseline="0" i="0" sz="2400" u="none" cap="none" strike="noStrike">
                <a:solidFill>
                  <a:schemeClr val="dk1"/>
                </a:solidFill>
                <a:latin typeface="Garamond"/>
                <a:ea typeface="Garamond"/>
                <a:cs typeface="Garamond"/>
                <a:sym typeface="Garamond"/>
              </a:defRPr>
            </a:lvl3pPr>
            <a:lvl4pPr indent="0" marL="1371600" marR="0" rtl="0" algn="l">
              <a:spcBef>
                <a:spcPts val="0"/>
              </a:spcBef>
              <a:buClr>
                <a:schemeClr val="dk1"/>
              </a:buClr>
              <a:buFont typeface="Garamond"/>
              <a:buNone/>
              <a:defRPr b="0" baseline="0" i="0" sz="2000" u="none" cap="none" strike="noStrike">
                <a:solidFill>
                  <a:schemeClr val="dk1"/>
                </a:solidFill>
                <a:latin typeface="Garamond"/>
                <a:ea typeface="Garamond"/>
                <a:cs typeface="Garamond"/>
                <a:sym typeface="Garamond"/>
              </a:defRPr>
            </a:lvl4pPr>
            <a:lvl5pPr indent="0" marL="1828800" marR="0" rtl="0" algn="l">
              <a:spcBef>
                <a:spcPts val="0"/>
              </a:spcBef>
              <a:buClr>
                <a:schemeClr val="dk1"/>
              </a:buClr>
              <a:buFont typeface="Garamond"/>
              <a:buNone/>
              <a:defRPr b="0" baseline="0" i="0" sz="2000" u="none" cap="none" strike="noStrike">
                <a:solidFill>
                  <a:schemeClr val="dk1"/>
                </a:solidFill>
                <a:latin typeface="Garamond"/>
                <a:ea typeface="Garamond"/>
                <a:cs typeface="Garamond"/>
                <a:sym typeface="Garamond"/>
              </a:defRPr>
            </a:lvl5pPr>
            <a:lvl6pPr indent="0" marL="2286000" marR="0" rtl="0" algn="l">
              <a:spcBef>
                <a:spcPts val="0"/>
              </a:spcBef>
              <a:buClr>
                <a:schemeClr val="dk1"/>
              </a:buClr>
              <a:buFont typeface="Garamond"/>
              <a:buNone/>
              <a:defRPr b="0" baseline="0" i="0" sz="2000" u="none" cap="none" strike="noStrike">
                <a:solidFill>
                  <a:schemeClr val="dk1"/>
                </a:solidFill>
                <a:latin typeface="Garamond"/>
                <a:ea typeface="Garamond"/>
                <a:cs typeface="Garamond"/>
                <a:sym typeface="Garamond"/>
              </a:defRPr>
            </a:lvl6pPr>
            <a:lvl7pPr indent="0" marL="2743200" marR="0" rtl="0" algn="l">
              <a:spcBef>
                <a:spcPts val="0"/>
              </a:spcBef>
              <a:buClr>
                <a:schemeClr val="dk1"/>
              </a:buClr>
              <a:buFont typeface="Garamond"/>
              <a:buNone/>
              <a:defRPr b="0" baseline="0" i="0" sz="2000" u="none" cap="none" strike="noStrike">
                <a:solidFill>
                  <a:schemeClr val="dk1"/>
                </a:solidFill>
                <a:latin typeface="Garamond"/>
                <a:ea typeface="Garamond"/>
                <a:cs typeface="Garamond"/>
                <a:sym typeface="Garamond"/>
              </a:defRPr>
            </a:lvl7pPr>
            <a:lvl8pPr indent="0" marL="3200400" marR="0" rtl="0" algn="l">
              <a:spcBef>
                <a:spcPts val="0"/>
              </a:spcBef>
              <a:buClr>
                <a:schemeClr val="dk1"/>
              </a:buClr>
              <a:buFont typeface="Garamond"/>
              <a:buNone/>
              <a:defRPr b="0" baseline="0" i="0" sz="2000" u="none" cap="none" strike="noStrike">
                <a:solidFill>
                  <a:schemeClr val="dk1"/>
                </a:solidFill>
                <a:latin typeface="Garamond"/>
                <a:ea typeface="Garamond"/>
                <a:cs typeface="Garamond"/>
                <a:sym typeface="Garamond"/>
              </a:defRPr>
            </a:lvl8pPr>
            <a:lvl9pPr indent="0" marL="3657600" marR="0" rtl="0" algn="l">
              <a:spcBef>
                <a:spcPts val="0"/>
              </a:spcBef>
              <a:buClr>
                <a:schemeClr val="dk1"/>
              </a:buClr>
              <a:buFont typeface="Garamond"/>
              <a:buNone/>
              <a:defRPr b="0" baseline="0" i="0" sz="2000" u="none" cap="none" strike="noStrike">
                <a:solidFill>
                  <a:schemeClr val="dk1"/>
                </a:solidFill>
                <a:latin typeface="Garamond"/>
                <a:ea typeface="Garamond"/>
                <a:cs typeface="Garamond"/>
                <a:sym typeface="Garamond"/>
              </a:defRPr>
            </a:lvl9pPr>
          </a:lstStyle>
          <a:p/>
        </p:txBody>
      </p:sp>
      <p:sp>
        <p:nvSpPr>
          <p:cNvPr id="114" name="Shape 114"/>
          <p:cNvSpPr txBox="1"/>
          <p:nvPr>
            <p:ph idx="1" type="body"/>
          </p:nvPr>
        </p:nvSpPr>
        <p:spPr>
          <a:xfrm>
            <a:off x="838200" y="5446058"/>
            <a:ext cx="7543800" cy="609599"/>
          </a:xfrm>
          <a:prstGeom prst="rect">
            <a:avLst/>
          </a:prstGeom>
          <a:noFill/>
          <a:ln>
            <a:noFill/>
          </a:ln>
        </p:spPr>
        <p:txBody>
          <a:bodyPr anchorCtr="0" anchor="t" bIns="91425" lIns="91425" rIns="91425" tIns="91425"/>
          <a:lstStyle>
            <a:lvl1pPr indent="0" marL="0" rtl="0" algn="ctr">
              <a:spcBef>
                <a:spcPts val="0"/>
              </a:spcBef>
              <a:buClr>
                <a:schemeClr val="dk1"/>
              </a:buClr>
              <a:buFont typeface="Garamond"/>
              <a:buNone/>
              <a:defRPr sz="1600">
                <a:solidFill>
                  <a:schemeClr val="dk1"/>
                </a:solidFill>
                <a:latin typeface="Garamond"/>
                <a:ea typeface="Garamond"/>
                <a:cs typeface="Garamond"/>
                <a:sym typeface="Garamond"/>
              </a:defRPr>
            </a:lvl1pPr>
            <a:lvl2pPr indent="0" marL="457200" rtl="0">
              <a:spcBef>
                <a:spcPts val="0"/>
              </a:spcBef>
              <a:buFont typeface="Garamond"/>
              <a:buNone/>
              <a:defRPr sz="1200"/>
            </a:lvl2pPr>
            <a:lvl3pPr indent="0" marL="914400" rtl="0">
              <a:spcBef>
                <a:spcPts val="0"/>
              </a:spcBef>
              <a:buFont typeface="Garamond"/>
              <a:buNone/>
              <a:defRPr sz="1000"/>
            </a:lvl3pPr>
            <a:lvl4pPr indent="0" marL="1371600" rtl="0">
              <a:spcBef>
                <a:spcPts val="0"/>
              </a:spcBef>
              <a:buFont typeface="Garamond"/>
              <a:buNone/>
              <a:defRPr sz="900"/>
            </a:lvl4pPr>
            <a:lvl5pPr indent="0" marL="1828800" rtl="0">
              <a:spcBef>
                <a:spcPts val="0"/>
              </a:spcBef>
              <a:buFont typeface="Garamond"/>
              <a:buNone/>
              <a:defRPr sz="900"/>
            </a:lvl5pPr>
            <a:lvl6pPr indent="0" marL="2286000" rtl="0">
              <a:spcBef>
                <a:spcPts val="0"/>
              </a:spcBef>
              <a:buFont typeface="Garamond"/>
              <a:buNone/>
              <a:defRPr sz="900"/>
            </a:lvl6pPr>
            <a:lvl7pPr indent="0" marL="2743200" rtl="0">
              <a:spcBef>
                <a:spcPts val="0"/>
              </a:spcBef>
              <a:buFont typeface="Garamond"/>
              <a:buNone/>
              <a:defRPr sz="900"/>
            </a:lvl7pPr>
            <a:lvl8pPr indent="0" marL="3200400" rtl="0">
              <a:spcBef>
                <a:spcPts val="0"/>
              </a:spcBef>
              <a:buFont typeface="Garamond"/>
              <a:buNone/>
              <a:defRPr sz="900"/>
            </a:lvl8pPr>
            <a:lvl9pPr indent="0" marL="3657600" rtl="0">
              <a:spcBef>
                <a:spcPts val="0"/>
              </a:spcBef>
              <a:buFont typeface="Garamond"/>
              <a:buNone/>
              <a:defRPr sz="900"/>
            </a:lvl9pPr>
          </a:lstStyle>
          <a:p/>
        </p:txBody>
      </p:sp>
      <p:sp>
        <p:nvSpPr>
          <p:cNvPr id="115" name="Shape 115"/>
          <p:cNvSpPr txBox="1"/>
          <p:nvPr>
            <p:ph idx="10" type="dt"/>
          </p:nvPr>
        </p:nvSpPr>
        <p:spPr>
          <a:xfrm>
            <a:off x="6553200" y="6118412"/>
            <a:ext cx="2133599" cy="275477"/>
          </a:xfrm>
          <a:prstGeom prst="rect">
            <a:avLst/>
          </a:prstGeom>
          <a:noFill/>
          <a:ln>
            <a:noFill/>
          </a:ln>
        </p:spPr>
        <p:txBody>
          <a:bodyPr anchorCtr="0" anchor="ctr" bIns="91425" lIns="91425" rIns="91425" tIns="91425"/>
          <a:lstStyle>
            <a:lvl1pPr indent="0" marL="0" marR="0" rtl="0" algn="r">
              <a:spcBef>
                <a:spcPts val="0"/>
              </a:spcBef>
              <a:defRPr b="0" baseline="0" i="0" sz="1200" u="none" cap="none" strike="noStrike">
                <a:solidFill>
                  <a:schemeClr val="dk1"/>
                </a:solidFill>
                <a:latin typeface="Garamond"/>
                <a:ea typeface="Garamond"/>
                <a:cs typeface="Garamond"/>
                <a:sym typeface="Garamond"/>
              </a:defRPr>
            </a:lvl1pPr>
            <a:lvl2pPr indent="0" marL="457200" marR="0" rtl="0" algn="l">
              <a:spcBef>
                <a:spcPts val="0"/>
              </a:spcBef>
              <a:defRPr b="0" baseline="0" i="0" sz="1800" u="none" cap="none" strike="noStrike">
                <a:solidFill>
                  <a:schemeClr val="dk1"/>
                </a:solidFill>
                <a:latin typeface="Garamond"/>
                <a:ea typeface="Garamond"/>
                <a:cs typeface="Garamond"/>
                <a:sym typeface="Garamond"/>
              </a:defRPr>
            </a:lvl2pPr>
            <a:lvl3pPr indent="0" marL="914400" marR="0" rtl="0" algn="l">
              <a:spcBef>
                <a:spcPts val="0"/>
              </a:spcBef>
              <a:defRPr b="0" baseline="0" i="0" sz="1800" u="none" cap="none" strike="noStrike">
                <a:solidFill>
                  <a:schemeClr val="dk1"/>
                </a:solidFill>
                <a:latin typeface="Garamond"/>
                <a:ea typeface="Garamond"/>
                <a:cs typeface="Garamond"/>
                <a:sym typeface="Garamond"/>
              </a:defRPr>
            </a:lvl3pPr>
            <a:lvl4pPr indent="0" marL="1371600" marR="0" rtl="0" algn="l">
              <a:spcBef>
                <a:spcPts val="0"/>
              </a:spcBef>
              <a:defRPr b="0" baseline="0" i="0" sz="1800" u="none" cap="none" strike="noStrike">
                <a:solidFill>
                  <a:schemeClr val="dk1"/>
                </a:solidFill>
                <a:latin typeface="Garamond"/>
                <a:ea typeface="Garamond"/>
                <a:cs typeface="Garamond"/>
                <a:sym typeface="Garamond"/>
              </a:defRPr>
            </a:lvl4pPr>
            <a:lvl5pPr indent="0" marL="1828800" marR="0" rtl="0" algn="l">
              <a:spcBef>
                <a:spcPts val="0"/>
              </a:spcBef>
              <a:defRPr b="0" baseline="0" i="0" sz="1800" u="none" cap="none" strike="noStrike">
                <a:solidFill>
                  <a:schemeClr val="dk1"/>
                </a:solidFill>
                <a:latin typeface="Garamond"/>
                <a:ea typeface="Garamond"/>
                <a:cs typeface="Garamond"/>
                <a:sym typeface="Garamond"/>
              </a:defRPr>
            </a:lvl5pPr>
            <a:lvl6pPr indent="0" marL="2286000" marR="0" rtl="0" algn="l">
              <a:spcBef>
                <a:spcPts val="0"/>
              </a:spcBef>
              <a:defRPr b="0" baseline="0" i="0" sz="1800" u="none" cap="none" strike="noStrike">
                <a:solidFill>
                  <a:schemeClr val="dk1"/>
                </a:solidFill>
                <a:latin typeface="Garamond"/>
                <a:ea typeface="Garamond"/>
                <a:cs typeface="Garamond"/>
                <a:sym typeface="Garamond"/>
              </a:defRPr>
            </a:lvl6pPr>
            <a:lvl7pPr indent="0" marL="2743200" marR="0" rtl="0" algn="l">
              <a:spcBef>
                <a:spcPts val="0"/>
              </a:spcBef>
              <a:defRPr b="0" baseline="0" i="0" sz="1800" u="none" cap="none" strike="noStrike">
                <a:solidFill>
                  <a:schemeClr val="dk1"/>
                </a:solidFill>
                <a:latin typeface="Garamond"/>
                <a:ea typeface="Garamond"/>
                <a:cs typeface="Garamond"/>
                <a:sym typeface="Garamond"/>
              </a:defRPr>
            </a:lvl7pPr>
            <a:lvl8pPr indent="0" marL="3200400" marR="0" rtl="0" algn="l">
              <a:spcBef>
                <a:spcPts val="0"/>
              </a:spcBef>
              <a:defRPr b="0" baseline="0" i="0" sz="1800" u="none" cap="none" strike="noStrike">
                <a:solidFill>
                  <a:schemeClr val="dk1"/>
                </a:solidFill>
                <a:latin typeface="Garamond"/>
                <a:ea typeface="Garamond"/>
                <a:cs typeface="Garamond"/>
                <a:sym typeface="Garamond"/>
              </a:defRPr>
            </a:lvl8pPr>
            <a:lvl9pPr indent="0" marL="3657600" marR="0" rtl="0" algn="l">
              <a:spcBef>
                <a:spcPts val="0"/>
              </a:spcBef>
              <a:defRPr b="0" baseline="0" i="0" sz="1800" u="none" cap="none" strike="noStrike">
                <a:solidFill>
                  <a:schemeClr val="dk1"/>
                </a:solidFill>
                <a:latin typeface="Garamond"/>
                <a:ea typeface="Garamond"/>
                <a:cs typeface="Garamond"/>
                <a:sym typeface="Garamond"/>
              </a:defRPr>
            </a:lvl9pPr>
          </a:lstStyle>
          <a:p/>
        </p:txBody>
      </p:sp>
      <p:sp>
        <p:nvSpPr>
          <p:cNvPr id="116" name="Shape 116"/>
          <p:cNvSpPr txBox="1"/>
          <p:nvPr>
            <p:ph idx="11" type="ftr"/>
          </p:nvPr>
        </p:nvSpPr>
        <p:spPr>
          <a:xfrm>
            <a:off x="457200" y="6118412"/>
            <a:ext cx="2895600" cy="275477"/>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chemeClr val="dk1"/>
                </a:solidFill>
                <a:latin typeface="Garamond"/>
                <a:ea typeface="Garamond"/>
                <a:cs typeface="Garamond"/>
                <a:sym typeface="Garamond"/>
              </a:defRPr>
            </a:lvl1pPr>
            <a:lvl2pPr indent="0" marL="457200" marR="0" rtl="0" algn="l">
              <a:spcBef>
                <a:spcPts val="0"/>
              </a:spcBef>
              <a:defRPr b="0" baseline="0" i="0" sz="1800" u="none" cap="none" strike="noStrike">
                <a:solidFill>
                  <a:schemeClr val="dk1"/>
                </a:solidFill>
                <a:latin typeface="Garamond"/>
                <a:ea typeface="Garamond"/>
                <a:cs typeface="Garamond"/>
                <a:sym typeface="Garamond"/>
              </a:defRPr>
            </a:lvl2pPr>
            <a:lvl3pPr indent="0" marL="914400" marR="0" rtl="0" algn="l">
              <a:spcBef>
                <a:spcPts val="0"/>
              </a:spcBef>
              <a:defRPr b="0" baseline="0" i="0" sz="1800" u="none" cap="none" strike="noStrike">
                <a:solidFill>
                  <a:schemeClr val="dk1"/>
                </a:solidFill>
                <a:latin typeface="Garamond"/>
                <a:ea typeface="Garamond"/>
                <a:cs typeface="Garamond"/>
                <a:sym typeface="Garamond"/>
              </a:defRPr>
            </a:lvl3pPr>
            <a:lvl4pPr indent="0" marL="1371600" marR="0" rtl="0" algn="l">
              <a:spcBef>
                <a:spcPts val="0"/>
              </a:spcBef>
              <a:defRPr b="0" baseline="0" i="0" sz="1800" u="none" cap="none" strike="noStrike">
                <a:solidFill>
                  <a:schemeClr val="dk1"/>
                </a:solidFill>
                <a:latin typeface="Garamond"/>
                <a:ea typeface="Garamond"/>
                <a:cs typeface="Garamond"/>
                <a:sym typeface="Garamond"/>
              </a:defRPr>
            </a:lvl4pPr>
            <a:lvl5pPr indent="0" marL="1828800" marR="0" rtl="0" algn="l">
              <a:spcBef>
                <a:spcPts val="0"/>
              </a:spcBef>
              <a:defRPr b="0" baseline="0" i="0" sz="1800" u="none" cap="none" strike="noStrike">
                <a:solidFill>
                  <a:schemeClr val="dk1"/>
                </a:solidFill>
                <a:latin typeface="Garamond"/>
                <a:ea typeface="Garamond"/>
                <a:cs typeface="Garamond"/>
                <a:sym typeface="Garamond"/>
              </a:defRPr>
            </a:lvl5pPr>
            <a:lvl6pPr indent="0" marL="2286000" marR="0" rtl="0" algn="l">
              <a:spcBef>
                <a:spcPts val="0"/>
              </a:spcBef>
              <a:defRPr b="0" baseline="0" i="0" sz="1800" u="none" cap="none" strike="noStrike">
                <a:solidFill>
                  <a:schemeClr val="dk1"/>
                </a:solidFill>
                <a:latin typeface="Garamond"/>
                <a:ea typeface="Garamond"/>
                <a:cs typeface="Garamond"/>
                <a:sym typeface="Garamond"/>
              </a:defRPr>
            </a:lvl6pPr>
            <a:lvl7pPr indent="0" marL="2743200" marR="0" rtl="0" algn="l">
              <a:spcBef>
                <a:spcPts val="0"/>
              </a:spcBef>
              <a:defRPr b="0" baseline="0" i="0" sz="1800" u="none" cap="none" strike="noStrike">
                <a:solidFill>
                  <a:schemeClr val="dk1"/>
                </a:solidFill>
                <a:latin typeface="Garamond"/>
                <a:ea typeface="Garamond"/>
                <a:cs typeface="Garamond"/>
                <a:sym typeface="Garamond"/>
              </a:defRPr>
            </a:lvl7pPr>
            <a:lvl8pPr indent="0" marL="3200400" marR="0" rtl="0" algn="l">
              <a:spcBef>
                <a:spcPts val="0"/>
              </a:spcBef>
              <a:defRPr b="0" baseline="0" i="0" sz="1800" u="none" cap="none" strike="noStrike">
                <a:solidFill>
                  <a:schemeClr val="dk1"/>
                </a:solidFill>
                <a:latin typeface="Garamond"/>
                <a:ea typeface="Garamond"/>
                <a:cs typeface="Garamond"/>
                <a:sym typeface="Garamond"/>
              </a:defRPr>
            </a:lvl8pPr>
            <a:lvl9pPr indent="0" marL="3657600" marR="0" rtl="0" algn="l">
              <a:spcBef>
                <a:spcPts val="0"/>
              </a:spcBef>
              <a:defRPr b="0" baseline="0" i="0" sz="1800" u="none" cap="none" strike="noStrike">
                <a:solidFill>
                  <a:schemeClr val="dk1"/>
                </a:solidFill>
                <a:latin typeface="Garamond"/>
                <a:ea typeface="Garamond"/>
                <a:cs typeface="Garamond"/>
                <a:sym typeface="Garamond"/>
              </a:defRPr>
            </a:lvl9pPr>
          </a:lstStyle>
          <a:p/>
        </p:txBody>
      </p:sp>
      <p:sp>
        <p:nvSpPr>
          <p:cNvPr id="117" name="Shape 117"/>
          <p:cNvSpPr txBox="1"/>
          <p:nvPr>
            <p:ph idx="12" type="sldNum"/>
          </p:nvPr>
        </p:nvSpPr>
        <p:spPr>
          <a:xfrm>
            <a:off x="4343400" y="6118412"/>
            <a:ext cx="457200" cy="275477"/>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200" u="none" cap="none" strike="noStrike">
                <a:solidFill>
                  <a:schemeClr val="dk1"/>
                </a:solidFill>
                <a:latin typeface="Garamond"/>
                <a:ea typeface="Garamond"/>
                <a:cs typeface="Garamond"/>
                <a:sym typeface="Garamond"/>
              </a:rPr>
              <a:t>‹#›</a:t>
            </a:fld>
          </a:p>
        </p:txBody>
      </p:sp>
      <p:pic>
        <p:nvPicPr>
          <p:cNvPr id="118" name="Shape 118"/>
          <p:cNvPicPr preferRelativeResize="0"/>
          <p:nvPr/>
        </p:nvPicPr>
        <p:blipFill rotWithShape="1">
          <a:blip r:embed="rId4">
            <a:alphaModFix/>
          </a:blip>
          <a:srcRect b="0" l="0" r="0" t="0"/>
          <a:stretch/>
        </p:blipFill>
        <p:spPr>
          <a:xfrm>
            <a:off x="1390650" y="5204012"/>
            <a:ext cx="6362699" cy="24764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2 Pictures above Caption">
    <p:spTree>
      <p:nvGrpSpPr>
        <p:cNvPr id="119" name="Shape 119"/>
        <p:cNvGrpSpPr/>
        <p:nvPr/>
      </p:nvGrpSpPr>
      <p:grpSpPr>
        <a:xfrm>
          <a:off x="0" y="0"/>
          <a:ext cx="0" cy="0"/>
          <a:chOff x="0" y="0"/>
          <a:chExt cx="0" cy="0"/>
        </a:xfrm>
      </p:grpSpPr>
      <p:pic>
        <p:nvPicPr>
          <p:cNvPr id="120" name="Shape 120"/>
          <p:cNvPicPr preferRelativeResize="0"/>
          <p:nvPr/>
        </p:nvPicPr>
        <p:blipFill rotWithShape="1">
          <a:blip r:embed="rId2">
            <a:alphaModFix/>
          </a:blip>
          <a:srcRect b="0" l="0" r="0" t="0"/>
          <a:stretch/>
        </p:blipFill>
        <p:spPr>
          <a:xfrm flipH="1">
            <a:off x="993401" y="4128246"/>
            <a:ext cx="742949" cy="361950"/>
          </a:xfrm>
          <a:prstGeom prst="rect">
            <a:avLst/>
          </a:prstGeom>
          <a:noFill/>
          <a:ln>
            <a:noFill/>
          </a:ln>
        </p:spPr>
      </p:pic>
      <p:pic>
        <p:nvPicPr>
          <p:cNvPr id="121" name="Shape 121"/>
          <p:cNvPicPr preferRelativeResize="0"/>
          <p:nvPr/>
        </p:nvPicPr>
        <p:blipFill rotWithShape="1">
          <a:blip r:embed="rId2">
            <a:alphaModFix/>
          </a:blip>
          <a:srcRect b="0" l="0" r="0" t="0"/>
          <a:stretch/>
        </p:blipFill>
        <p:spPr>
          <a:xfrm>
            <a:off x="7407649" y="4128246"/>
            <a:ext cx="742949" cy="361950"/>
          </a:xfrm>
          <a:prstGeom prst="rect">
            <a:avLst/>
          </a:prstGeom>
          <a:noFill/>
          <a:ln>
            <a:noFill/>
          </a:ln>
        </p:spPr>
      </p:pic>
      <p:pic>
        <p:nvPicPr>
          <p:cNvPr id="122" name="Shape 122"/>
          <p:cNvPicPr preferRelativeResize="0"/>
          <p:nvPr/>
        </p:nvPicPr>
        <p:blipFill rotWithShape="1">
          <a:blip r:embed="rId3">
            <a:alphaModFix/>
          </a:blip>
          <a:srcRect b="0" l="0" r="0" t="0"/>
          <a:stretch/>
        </p:blipFill>
        <p:spPr>
          <a:xfrm flipH="1">
            <a:off x="993401" y="565897"/>
            <a:ext cx="742949" cy="361950"/>
          </a:xfrm>
          <a:prstGeom prst="rect">
            <a:avLst/>
          </a:prstGeom>
          <a:noFill/>
          <a:ln>
            <a:noFill/>
          </a:ln>
        </p:spPr>
      </p:pic>
      <p:pic>
        <p:nvPicPr>
          <p:cNvPr id="123" name="Shape 123"/>
          <p:cNvPicPr preferRelativeResize="0"/>
          <p:nvPr/>
        </p:nvPicPr>
        <p:blipFill rotWithShape="1">
          <a:blip r:embed="rId3">
            <a:alphaModFix/>
          </a:blip>
          <a:srcRect b="0" l="0" r="0" t="0"/>
          <a:stretch/>
        </p:blipFill>
        <p:spPr>
          <a:xfrm>
            <a:off x="7407649" y="565897"/>
            <a:ext cx="742949" cy="361950"/>
          </a:xfrm>
          <a:prstGeom prst="rect">
            <a:avLst/>
          </a:prstGeom>
          <a:noFill/>
          <a:ln>
            <a:noFill/>
          </a:ln>
        </p:spPr>
      </p:pic>
      <p:sp>
        <p:nvSpPr>
          <p:cNvPr id="124" name="Shape 124"/>
          <p:cNvSpPr txBox="1"/>
          <p:nvPr>
            <p:ph type="title"/>
          </p:nvPr>
        </p:nvSpPr>
        <p:spPr>
          <a:xfrm>
            <a:off x="1280159" y="4406153"/>
            <a:ext cx="6583680" cy="784412"/>
          </a:xfrm>
          <a:prstGeom prst="rect">
            <a:avLst/>
          </a:prstGeom>
          <a:noFill/>
          <a:ln>
            <a:noFill/>
          </a:ln>
        </p:spPr>
        <p:txBody>
          <a:bodyPr anchorCtr="0" anchor="b" bIns="91425" lIns="91425" rIns="91425" tIns="91425"/>
          <a:lstStyle>
            <a:lvl1pPr rtl="0" algn="ctr">
              <a:spcBef>
                <a:spcPts val="0"/>
              </a:spcBef>
              <a:buClr>
                <a:schemeClr val="dk1"/>
              </a:buClr>
              <a:buFont typeface="Garamond"/>
              <a:buNone/>
              <a:defRPr b="0" sz="3600">
                <a:solidFill>
                  <a:schemeClr val="dk1"/>
                </a:solidFill>
                <a:latin typeface="Garamond"/>
                <a:ea typeface="Garamond"/>
                <a:cs typeface="Garamond"/>
                <a:sym typeface="Garamond"/>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25" name="Shape 125"/>
          <p:cNvSpPr/>
          <p:nvPr>
            <p:ph idx="2" type="pic"/>
          </p:nvPr>
        </p:nvSpPr>
        <p:spPr>
          <a:xfrm>
            <a:off x="1524000" y="780825"/>
            <a:ext cx="2743199" cy="3467548"/>
          </a:xfrm>
          <a:prstGeom prst="rect">
            <a:avLst/>
          </a:prstGeom>
          <a:solidFill>
            <a:schemeClr val="lt2"/>
          </a:solidFill>
          <a:ln cap="flat" cmpd="sng" w="127000">
            <a:solidFill>
              <a:schemeClr val="lt1"/>
            </a:solidFill>
            <a:prstDash val="solid"/>
            <a:miter/>
            <a:headEnd len="med" w="med" type="none"/>
            <a:tailEnd len="med" w="med" type="none"/>
          </a:ln>
        </p:spPr>
        <p:txBody>
          <a:bodyPr anchorCtr="0" anchor="ctr" bIns="91425" lIns="91425" rIns="91425" tIns="91425"/>
          <a:lstStyle>
            <a:lvl1pPr indent="0" marL="0" marR="0" rtl="0" algn="r">
              <a:spcBef>
                <a:spcPts val="0"/>
              </a:spcBef>
              <a:buClr>
                <a:schemeClr val="dk1"/>
              </a:buClr>
              <a:buFont typeface="Garamond"/>
              <a:buNone/>
              <a:defRPr b="0" baseline="0" i="0" sz="2000" u="none" cap="none" strike="noStrike">
                <a:solidFill>
                  <a:schemeClr val="dk1"/>
                </a:solidFill>
                <a:latin typeface="Garamond"/>
                <a:ea typeface="Garamond"/>
                <a:cs typeface="Garamond"/>
                <a:sym typeface="Garamond"/>
              </a:defRPr>
            </a:lvl1pPr>
            <a:lvl2pPr indent="0" marL="457200" marR="0" rtl="0" algn="l">
              <a:spcBef>
                <a:spcPts val="0"/>
              </a:spcBef>
              <a:buClr>
                <a:schemeClr val="dk1"/>
              </a:buClr>
              <a:buFont typeface="Garamond"/>
              <a:buNone/>
              <a:defRPr b="0" baseline="0" i="0" sz="2800" u="none" cap="none" strike="noStrike">
                <a:solidFill>
                  <a:schemeClr val="dk1"/>
                </a:solidFill>
                <a:latin typeface="Garamond"/>
                <a:ea typeface="Garamond"/>
                <a:cs typeface="Garamond"/>
                <a:sym typeface="Garamond"/>
              </a:defRPr>
            </a:lvl2pPr>
            <a:lvl3pPr indent="0" marL="914400" marR="0" rtl="0" algn="l">
              <a:spcBef>
                <a:spcPts val="0"/>
              </a:spcBef>
              <a:buClr>
                <a:schemeClr val="dk1"/>
              </a:buClr>
              <a:buFont typeface="Garamond"/>
              <a:buNone/>
              <a:defRPr b="0" baseline="0" i="0" sz="2400" u="none" cap="none" strike="noStrike">
                <a:solidFill>
                  <a:schemeClr val="dk1"/>
                </a:solidFill>
                <a:latin typeface="Garamond"/>
                <a:ea typeface="Garamond"/>
                <a:cs typeface="Garamond"/>
                <a:sym typeface="Garamond"/>
              </a:defRPr>
            </a:lvl3pPr>
            <a:lvl4pPr indent="0" marL="1371600" marR="0" rtl="0" algn="l">
              <a:spcBef>
                <a:spcPts val="0"/>
              </a:spcBef>
              <a:buClr>
                <a:schemeClr val="dk1"/>
              </a:buClr>
              <a:buFont typeface="Garamond"/>
              <a:buNone/>
              <a:defRPr b="0" baseline="0" i="0" sz="2000" u="none" cap="none" strike="noStrike">
                <a:solidFill>
                  <a:schemeClr val="dk1"/>
                </a:solidFill>
                <a:latin typeface="Garamond"/>
                <a:ea typeface="Garamond"/>
                <a:cs typeface="Garamond"/>
                <a:sym typeface="Garamond"/>
              </a:defRPr>
            </a:lvl4pPr>
            <a:lvl5pPr indent="0" marL="1828800" marR="0" rtl="0" algn="l">
              <a:spcBef>
                <a:spcPts val="0"/>
              </a:spcBef>
              <a:buClr>
                <a:schemeClr val="dk1"/>
              </a:buClr>
              <a:buFont typeface="Garamond"/>
              <a:buNone/>
              <a:defRPr b="0" baseline="0" i="0" sz="2000" u="none" cap="none" strike="noStrike">
                <a:solidFill>
                  <a:schemeClr val="dk1"/>
                </a:solidFill>
                <a:latin typeface="Garamond"/>
                <a:ea typeface="Garamond"/>
                <a:cs typeface="Garamond"/>
                <a:sym typeface="Garamond"/>
              </a:defRPr>
            </a:lvl5pPr>
            <a:lvl6pPr indent="0" marL="2286000" marR="0" rtl="0" algn="l">
              <a:spcBef>
                <a:spcPts val="0"/>
              </a:spcBef>
              <a:buClr>
                <a:schemeClr val="dk1"/>
              </a:buClr>
              <a:buFont typeface="Garamond"/>
              <a:buNone/>
              <a:defRPr b="0" baseline="0" i="0" sz="2000" u="none" cap="none" strike="noStrike">
                <a:solidFill>
                  <a:schemeClr val="dk1"/>
                </a:solidFill>
                <a:latin typeface="Garamond"/>
                <a:ea typeface="Garamond"/>
                <a:cs typeface="Garamond"/>
                <a:sym typeface="Garamond"/>
              </a:defRPr>
            </a:lvl6pPr>
            <a:lvl7pPr indent="0" marL="2743200" marR="0" rtl="0" algn="l">
              <a:spcBef>
                <a:spcPts val="0"/>
              </a:spcBef>
              <a:buClr>
                <a:schemeClr val="dk1"/>
              </a:buClr>
              <a:buFont typeface="Garamond"/>
              <a:buNone/>
              <a:defRPr b="0" baseline="0" i="0" sz="2000" u="none" cap="none" strike="noStrike">
                <a:solidFill>
                  <a:schemeClr val="dk1"/>
                </a:solidFill>
                <a:latin typeface="Garamond"/>
                <a:ea typeface="Garamond"/>
                <a:cs typeface="Garamond"/>
                <a:sym typeface="Garamond"/>
              </a:defRPr>
            </a:lvl7pPr>
            <a:lvl8pPr indent="0" marL="3200400" marR="0" rtl="0" algn="l">
              <a:spcBef>
                <a:spcPts val="0"/>
              </a:spcBef>
              <a:buClr>
                <a:schemeClr val="dk1"/>
              </a:buClr>
              <a:buFont typeface="Garamond"/>
              <a:buNone/>
              <a:defRPr b="0" baseline="0" i="0" sz="2000" u="none" cap="none" strike="noStrike">
                <a:solidFill>
                  <a:schemeClr val="dk1"/>
                </a:solidFill>
                <a:latin typeface="Garamond"/>
                <a:ea typeface="Garamond"/>
                <a:cs typeface="Garamond"/>
                <a:sym typeface="Garamond"/>
              </a:defRPr>
            </a:lvl8pPr>
            <a:lvl9pPr indent="0" marL="3657600" marR="0" rtl="0" algn="l">
              <a:spcBef>
                <a:spcPts val="0"/>
              </a:spcBef>
              <a:buClr>
                <a:schemeClr val="dk1"/>
              </a:buClr>
              <a:buFont typeface="Garamond"/>
              <a:buNone/>
              <a:defRPr b="0" baseline="0" i="0" sz="2000" u="none" cap="none" strike="noStrike">
                <a:solidFill>
                  <a:schemeClr val="dk1"/>
                </a:solidFill>
                <a:latin typeface="Garamond"/>
                <a:ea typeface="Garamond"/>
                <a:cs typeface="Garamond"/>
                <a:sym typeface="Garamond"/>
              </a:defRPr>
            </a:lvl9pPr>
          </a:lstStyle>
          <a:p/>
        </p:txBody>
      </p:sp>
      <p:sp>
        <p:nvSpPr>
          <p:cNvPr id="126" name="Shape 126"/>
          <p:cNvSpPr txBox="1"/>
          <p:nvPr>
            <p:ph idx="1" type="body"/>
          </p:nvPr>
        </p:nvSpPr>
        <p:spPr>
          <a:xfrm>
            <a:off x="838200" y="5446058"/>
            <a:ext cx="7543800" cy="609599"/>
          </a:xfrm>
          <a:prstGeom prst="rect">
            <a:avLst/>
          </a:prstGeom>
          <a:noFill/>
          <a:ln>
            <a:noFill/>
          </a:ln>
        </p:spPr>
        <p:txBody>
          <a:bodyPr anchorCtr="0" anchor="t" bIns="91425" lIns="91425" rIns="91425" tIns="91425"/>
          <a:lstStyle>
            <a:lvl1pPr indent="0" marL="0" rtl="0" algn="ctr">
              <a:spcBef>
                <a:spcPts val="0"/>
              </a:spcBef>
              <a:buClr>
                <a:schemeClr val="dk1"/>
              </a:buClr>
              <a:buFont typeface="Garamond"/>
              <a:buNone/>
              <a:defRPr sz="1600">
                <a:solidFill>
                  <a:schemeClr val="dk1"/>
                </a:solidFill>
                <a:latin typeface="Garamond"/>
                <a:ea typeface="Garamond"/>
                <a:cs typeface="Garamond"/>
                <a:sym typeface="Garamond"/>
              </a:defRPr>
            </a:lvl1pPr>
            <a:lvl2pPr indent="0" marL="457200" rtl="0">
              <a:spcBef>
                <a:spcPts val="0"/>
              </a:spcBef>
              <a:buFont typeface="Garamond"/>
              <a:buNone/>
              <a:defRPr sz="1200"/>
            </a:lvl2pPr>
            <a:lvl3pPr indent="0" marL="914400" rtl="0">
              <a:spcBef>
                <a:spcPts val="0"/>
              </a:spcBef>
              <a:buFont typeface="Garamond"/>
              <a:buNone/>
              <a:defRPr sz="1000"/>
            </a:lvl3pPr>
            <a:lvl4pPr indent="0" marL="1371600" rtl="0">
              <a:spcBef>
                <a:spcPts val="0"/>
              </a:spcBef>
              <a:buFont typeface="Garamond"/>
              <a:buNone/>
              <a:defRPr sz="900"/>
            </a:lvl4pPr>
            <a:lvl5pPr indent="0" marL="1828800" rtl="0">
              <a:spcBef>
                <a:spcPts val="0"/>
              </a:spcBef>
              <a:buFont typeface="Garamond"/>
              <a:buNone/>
              <a:defRPr sz="900"/>
            </a:lvl5pPr>
            <a:lvl6pPr indent="0" marL="2286000" rtl="0">
              <a:spcBef>
                <a:spcPts val="0"/>
              </a:spcBef>
              <a:buFont typeface="Garamond"/>
              <a:buNone/>
              <a:defRPr sz="900"/>
            </a:lvl6pPr>
            <a:lvl7pPr indent="0" marL="2743200" rtl="0">
              <a:spcBef>
                <a:spcPts val="0"/>
              </a:spcBef>
              <a:buFont typeface="Garamond"/>
              <a:buNone/>
              <a:defRPr sz="900"/>
            </a:lvl7pPr>
            <a:lvl8pPr indent="0" marL="3200400" rtl="0">
              <a:spcBef>
                <a:spcPts val="0"/>
              </a:spcBef>
              <a:buFont typeface="Garamond"/>
              <a:buNone/>
              <a:defRPr sz="900"/>
            </a:lvl8pPr>
            <a:lvl9pPr indent="0" marL="3657600" rtl="0">
              <a:spcBef>
                <a:spcPts val="0"/>
              </a:spcBef>
              <a:buFont typeface="Garamond"/>
              <a:buNone/>
              <a:defRPr sz="900"/>
            </a:lvl9pPr>
          </a:lstStyle>
          <a:p/>
        </p:txBody>
      </p:sp>
      <p:sp>
        <p:nvSpPr>
          <p:cNvPr id="127" name="Shape 127"/>
          <p:cNvSpPr txBox="1"/>
          <p:nvPr>
            <p:ph idx="10" type="dt"/>
          </p:nvPr>
        </p:nvSpPr>
        <p:spPr>
          <a:xfrm>
            <a:off x="6553200" y="6118412"/>
            <a:ext cx="2133599" cy="275477"/>
          </a:xfrm>
          <a:prstGeom prst="rect">
            <a:avLst/>
          </a:prstGeom>
          <a:noFill/>
          <a:ln>
            <a:noFill/>
          </a:ln>
        </p:spPr>
        <p:txBody>
          <a:bodyPr anchorCtr="0" anchor="ctr" bIns="91425" lIns="91425" rIns="91425" tIns="91425"/>
          <a:lstStyle>
            <a:lvl1pPr indent="0" marL="0" marR="0" rtl="0" algn="r">
              <a:spcBef>
                <a:spcPts val="0"/>
              </a:spcBef>
              <a:defRPr b="0" baseline="0" i="0" sz="1200" u="none" cap="none" strike="noStrike">
                <a:solidFill>
                  <a:schemeClr val="dk1"/>
                </a:solidFill>
                <a:latin typeface="Garamond"/>
                <a:ea typeface="Garamond"/>
                <a:cs typeface="Garamond"/>
                <a:sym typeface="Garamond"/>
              </a:defRPr>
            </a:lvl1pPr>
            <a:lvl2pPr indent="0" marL="457200" marR="0" rtl="0" algn="l">
              <a:spcBef>
                <a:spcPts val="0"/>
              </a:spcBef>
              <a:defRPr b="0" baseline="0" i="0" sz="1800" u="none" cap="none" strike="noStrike">
                <a:solidFill>
                  <a:schemeClr val="dk1"/>
                </a:solidFill>
                <a:latin typeface="Garamond"/>
                <a:ea typeface="Garamond"/>
                <a:cs typeface="Garamond"/>
                <a:sym typeface="Garamond"/>
              </a:defRPr>
            </a:lvl2pPr>
            <a:lvl3pPr indent="0" marL="914400" marR="0" rtl="0" algn="l">
              <a:spcBef>
                <a:spcPts val="0"/>
              </a:spcBef>
              <a:defRPr b="0" baseline="0" i="0" sz="1800" u="none" cap="none" strike="noStrike">
                <a:solidFill>
                  <a:schemeClr val="dk1"/>
                </a:solidFill>
                <a:latin typeface="Garamond"/>
                <a:ea typeface="Garamond"/>
                <a:cs typeface="Garamond"/>
                <a:sym typeface="Garamond"/>
              </a:defRPr>
            </a:lvl3pPr>
            <a:lvl4pPr indent="0" marL="1371600" marR="0" rtl="0" algn="l">
              <a:spcBef>
                <a:spcPts val="0"/>
              </a:spcBef>
              <a:defRPr b="0" baseline="0" i="0" sz="1800" u="none" cap="none" strike="noStrike">
                <a:solidFill>
                  <a:schemeClr val="dk1"/>
                </a:solidFill>
                <a:latin typeface="Garamond"/>
                <a:ea typeface="Garamond"/>
                <a:cs typeface="Garamond"/>
                <a:sym typeface="Garamond"/>
              </a:defRPr>
            </a:lvl4pPr>
            <a:lvl5pPr indent="0" marL="1828800" marR="0" rtl="0" algn="l">
              <a:spcBef>
                <a:spcPts val="0"/>
              </a:spcBef>
              <a:defRPr b="0" baseline="0" i="0" sz="1800" u="none" cap="none" strike="noStrike">
                <a:solidFill>
                  <a:schemeClr val="dk1"/>
                </a:solidFill>
                <a:latin typeface="Garamond"/>
                <a:ea typeface="Garamond"/>
                <a:cs typeface="Garamond"/>
                <a:sym typeface="Garamond"/>
              </a:defRPr>
            </a:lvl5pPr>
            <a:lvl6pPr indent="0" marL="2286000" marR="0" rtl="0" algn="l">
              <a:spcBef>
                <a:spcPts val="0"/>
              </a:spcBef>
              <a:defRPr b="0" baseline="0" i="0" sz="1800" u="none" cap="none" strike="noStrike">
                <a:solidFill>
                  <a:schemeClr val="dk1"/>
                </a:solidFill>
                <a:latin typeface="Garamond"/>
                <a:ea typeface="Garamond"/>
                <a:cs typeface="Garamond"/>
                <a:sym typeface="Garamond"/>
              </a:defRPr>
            </a:lvl6pPr>
            <a:lvl7pPr indent="0" marL="2743200" marR="0" rtl="0" algn="l">
              <a:spcBef>
                <a:spcPts val="0"/>
              </a:spcBef>
              <a:defRPr b="0" baseline="0" i="0" sz="1800" u="none" cap="none" strike="noStrike">
                <a:solidFill>
                  <a:schemeClr val="dk1"/>
                </a:solidFill>
                <a:latin typeface="Garamond"/>
                <a:ea typeface="Garamond"/>
                <a:cs typeface="Garamond"/>
                <a:sym typeface="Garamond"/>
              </a:defRPr>
            </a:lvl7pPr>
            <a:lvl8pPr indent="0" marL="3200400" marR="0" rtl="0" algn="l">
              <a:spcBef>
                <a:spcPts val="0"/>
              </a:spcBef>
              <a:defRPr b="0" baseline="0" i="0" sz="1800" u="none" cap="none" strike="noStrike">
                <a:solidFill>
                  <a:schemeClr val="dk1"/>
                </a:solidFill>
                <a:latin typeface="Garamond"/>
                <a:ea typeface="Garamond"/>
                <a:cs typeface="Garamond"/>
                <a:sym typeface="Garamond"/>
              </a:defRPr>
            </a:lvl8pPr>
            <a:lvl9pPr indent="0" marL="3657600" marR="0" rtl="0" algn="l">
              <a:spcBef>
                <a:spcPts val="0"/>
              </a:spcBef>
              <a:defRPr b="0" baseline="0" i="0" sz="1800" u="none" cap="none" strike="noStrike">
                <a:solidFill>
                  <a:schemeClr val="dk1"/>
                </a:solidFill>
                <a:latin typeface="Garamond"/>
                <a:ea typeface="Garamond"/>
                <a:cs typeface="Garamond"/>
                <a:sym typeface="Garamond"/>
              </a:defRPr>
            </a:lvl9pPr>
          </a:lstStyle>
          <a:p/>
        </p:txBody>
      </p:sp>
      <p:sp>
        <p:nvSpPr>
          <p:cNvPr id="128" name="Shape 128"/>
          <p:cNvSpPr txBox="1"/>
          <p:nvPr>
            <p:ph idx="11" type="ftr"/>
          </p:nvPr>
        </p:nvSpPr>
        <p:spPr>
          <a:xfrm>
            <a:off x="457200" y="6118412"/>
            <a:ext cx="2895600" cy="275477"/>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chemeClr val="dk1"/>
                </a:solidFill>
                <a:latin typeface="Garamond"/>
                <a:ea typeface="Garamond"/>
                <a:cs typeface="Garamond"/>
                <a:sym typeface="Garamond"/>
              </a:defRPr>
            </a:lvl1pPr>
            <a:lvl2pPr indent="0" marL="457200" marR="0" rtl="0" algn="l">
              <a:spcBef>
                <a:spcPts val="0"/>
              </a:spcBef>
              <a:defRPr b="0" baseline="0" i="0" sz="1800" u="none" cap="none" strike="noStrike">
                <a:solidFill>
                  <a:schemeClr val="dk1"/>
                </a:solidFill>
                <a:latin typeface="Garamond"/>
                <a:ea typeface="Garamond"/>
                <a:cs typeface="Garamond"/>
                <a:sym typeface="Garamond"/>
              </a:defRPr>
            </a:lvl2pPr>
            <a:lvl3pPr indent="0" marL="914400" marR="0" rtl="0" algn="l">
              <a:spcBef>
                <a:spcPts val="0"/>
              </a:spcBef>
              <a:defRPr b="0" baseline="0" i="0" sz="1800" u="none" cap="none" strike="noStrike">
                <a:solidFill>
                  <a:schemeClr val="dk1"/>
                </a:solidFill>
                <a:latin typeface="Garamond"/>
                <a:ea typeface="Garamond"/>
                <a:cs typeface="Garamond"/>
                <a:sym typeface="Garamond"/>
              </a:defRPr>
            </a:lvl3pPr>
            <a:lvl4pPr indent="0" marL="1371600" marR="0" rtl="0" algn="l">
              <a:spcBef>
                <a:spcPts val="0"/>
              </a:spcBef>
              <a:defRPr b="0" baseline="0" i="0" sz="1800" u="none" cap="none" strike="noStrike">
                <a:solidFill>
                  <a:schemeClr val="dk1"/>
                </a:solidFill>
                <a:latin typeface="Garamond"/>
                <a:ea typeface="Garamond"/>
                <a:cs typeface="Garamond"/>
                <a:sym typeface="Garamond"/>
              </a:defRPr>
            </a:lvl4pPr>
            <a:lvl5pPr indent="0" marL="1828800" marR="0" rtl="0" algn="l">
              <a:spcBef>
                <a:spcPts val="0"/>
              </a:spcBef>
              <a:defRPr b="0" baseline="0" i="0" sz="1800" u="none" cap="none" strike="noStrike">
                <a:solidFill>
                  <a:schemeClr val="dk1"/>
                </a:solidFill>
                <a:latin typeface="Garamond"/>
                <a:ea typeface="Garamond"/>
                <a:cs typeface="Garamond"/>
                <a:sym typeface="Garamond"/>
              </a:defRPr>
            </a:lvl5pPr>
            <a:lvl6pPr indent="0" marL="2286000" marR="0" rtl="0" algn="l">
              <a:spcBef>
                <a:spcPts val="0"/>
              </a:spcBef>
              <a:defRPr b="0" baseline="0" i="0" sz="1800" u="none" cap="none" strike="noStrike">
                <a:solidFill>
                  <a:schemeClr val="dk1"/>
                </a:solidFill>
                <a:latin typeface="Garamond"/>
                <a:ea typeface="Garamond"/>
                <a:cs typeface="Garamond"/>
                <a:sym typeface="Garamond"/>
              </a:defRPr>
            </a:lvl6pPr>
            <a:lvl7pPr indent="0" marL="2743200" marR="0" rtl="0" algn="l">
              <a:spcBef>
                <a:spcPts val="0"/>
              </a:spcBef>
              <a:defRPr b="0" baseline="0" i="0" sz="1800" u="none" cap="none" strike="noStrike">
                <a:solidFill>
                  <a:schemeClr val="dk1"/>
                </a:solidFill>
                <a:latin typeface="Garamond"/>
                <a:ea typeface="Garamond"/>
                <a:cs typeface="Garamond"/>
                <a:sym typeface="Garamond"/>
              </a:defRPr>
            </a:lvl7pPr>
            <a:lvl8pPr indent="0" marL="3200400" marR="0" rtl="0" algn="l">
              <a:spcBef>
                <a:spcPts val="0"/>
              </a:spcBef>
              <a:defRPr b="0" baseline="0" i="0" sz="1800" u="none" cap="none" strike="noStrike">
                <a:solidFill>
                  <a:schemeClr val="dk1"/>
                </a:solidFill>
                <a:latin typeface="Garamond"/>
                <a:ea typeface="Garamond"/>
                <a:cs typeface="Garamond"/>
                <a:sym typeface="Garamond"/>
              </a:defRPr>
            </a:lvl8pPr>
            <a:lvl9pPr indent="0" marL="3657600" marR="0" rtl="0" algn="l">
              <a:spcBef>
                <a:spcPts val="0"/>
              </a:spcBef>
              <a:defRPr b="0" baseline="0" i="0" sz="1800" u="none" cap="none" strike="noStrike">
                <a:solidFill>
                  <a:schemeClr val="dk1"/>
                </a:solidFill>
                <a:latin typeface="Garamond"/>
                <a:ea typeface="Garamond"/>
                <a:cs typeface="Garamond"/>
                <a:sym typeface="Garamond"/>
              </a:defRPr>
            </a:lvl9pPr>
          </a:lstStyle>
          <a:p/>
        </p:txBody>
      </p:sp>
      <p:sp>
        <p:nvSpPr>
          <p:cNvPr id="129" name="Shape 129"/>
          <p:cNvSpPr txBox="1"/>
          <p:nvPr>
            <p:ph idx="12" type="sldNum"/>
          </p:nvPr>
        </p:nvSpPr>
        <p:spPr>
          <a:xfrm>
            <a:off x="4343400" y="6118412"/>
            <a:ext cx="457200" cy="275477"/>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200" u="none" cap="none" strike="noStrike">
                <a:solidFill>
                  <a:schemeClr val="dk1"/>
                </a:solidFill>
                <a:latin typeface="Garamond"/>
                <a:ea typeface="Garamond"/>
                <a:cs typeface="Garamond"/>
                <a:sym typeface="Garamond"/>
              </a:rPr>
              <a:t>‹#›</a:t>
            </a:fld>
          </a:p>
        </p:txBody>
      </p:sp>
      <p:pic>
        <p:nvPicPr>
          <p:cNvPr id="130" name="Shape 130"/>
          <p:cNvPicPr preferRelativeResize="0"/>
          <p:nvPr/>
        </p:nvPicPr>
        <p:blipFill rotWithShape="1">
          <a:blip r:embed="rId4">
            <a:alphaModFix/>
          </a:blip>
          <a:srcRect b="0" l="0" r="0" t="0"/>
          <a:stretch/>
        </p:blipFill>
        <p:spPr>
          <a:xfrm>
            <a:off x="1390650" y="5204012"/>
            <a:ext cx="6362699" cy="247649"/>
          </a:xfrm>
          <a:prstGeom prst="rect">
            <a:avLst/>
          </a:prstGeom>
          <a:noFill/>
          <a:ln>
            <a:noFill/>
          </a:ln>
        </p:spPr>
      </p:pic>
      <p:sp>
        <p:nvSpPr>
          <p:cNvPr id="131" name="Shape 131"/>
          <p:cNvSpPr/>
          <p:nvPr>
            <p:ph idx="3" type="pic"/>
          </p:nvPr>
        </p:nvSpPr>
        <p:spPr>
          <a:xfrm>
            <a:off x="4912658" y="780825"/>
            <a:ext cx="2743199" cy="3467548"/>
          </a:xfrm>
          <a:prstGeom prst="rect">
            <a:avLst/>
          </a:prstGeom>
          <a:solidFill>
            <a:schemeClr val="lt2"/>
          </a:solidFill>
          <a:ln cap="flat" cmpd="sng" w="127000">
            <a:solidFill>
              <a:schemeClr val="lt1"/>
            </a:solidFill>
            <a:prstDash val="solid"/>
            <a:miter/>
            <a:headEnd len="med" w="med" type="none"/>
            <a:tailEnd len="med" w="med" type="none"/>
          </a:ln>
        </p:spPr>
        <p:txBody>
          <a:bodyPr anchorCtr="0" anchor="ctr" bIns="91425" lIns="91425" rIns="91425" tIns="91425"/>
          <a:lstStyle>
            <a:lvl1pPr indent="0" marL="0" marR="0" rtl="0" algn="r">
              <a:spcBef>
                <a:spcPts val="0"/>
              </a:spcBef>
              <a:buClr>
                <a:schemeClr val="dk1"/>
              </a:buClr>
              <a:buFont typeface="Garamond"/>
              <a:buNone/>
              <a:defRPr b="0" baseline="0" i="0" sz="2000" u="none" cap="none" strike="noStrike">
                <a:solidFill>
                  <a:schemeClr val="dk1"/>
                </a:solidFill>
                <a:latin typeface="Garamond"/>
                <a:ea typeface="Garamond"/>
                <a:cs typeface="Garamond"/>
                <a:sym typeface="Garamond"/>
              </a:defRPr>
            </a:lvl1pPr>
            <a:lvl2pPr indent="0" marL="457200" marR="0" rtl="0" algn="l">
              <a:spcBef>
                <a:spcPts val="0"/>
              </a:spcBef>
              <a:buClr>
                <a:schemeClr val="dk1"/>
              </a:buClr>
              <a:buFont typeface="Garamond"/>
              <a:buNone/>
              <a:defRPr b="0" baseline="0" i="0" sz="2800" u="none" cap="none" strike="noStrike">
                <a:solidFill>
                  <a:schemeClr val="dk1"/>
                </a:solidFill>
                <a:latin typeface="Garamond"/>
                <a:ea typeface="Garamond"/>
                <a:cs typeface="Garamond"/>
                <a:sym typeface="Garamond"/>
              </a:defRPr>
            </a:lvl2pPr>
            <a:lvl3pPr indent="0" marL="914400" marR="0" rtl="0" algn="l">
              <a:spcBef>
                <a:spcPts val="0"/>
              </a:spcBef>
              <a:buClr>
                <a:schemeClr val="dk1"/>
              </a:buClr>
              <a:buFont typeface="Garamond"/>
              <a:buNone/>
              <a:defRPr b="0" baseline="0" i="0" sz="2400" u="none" cap="none" strike="noStrike">
                <a:solidFill>
                  <a:schemeClr val="dk1"/>
                </a:solidFill>
                <a:latin typeface="Garamond"/>
                <a:ea typeface="Garamond"/>
                <a:cs typeface="Garamond"/>
                <a:sym typeface="Garamond"/>
              </a:defRPr>
            </a:lvl3pPr>
            <a:lvl4pPr indent="0" marL="1371600" marR="0" rtl="0" algn="l">
              <a:spcBef>
                <a:spcPts val="0"/>
              </a:spcBef>
              <a:buClr>
                <a:schemeClr val="dk1"/>
              </a:buClr>
              <a:buFont typeface="Garamond"/>
              <a:buNone/>
              <a:defRPr b="0" baseline="0" i="0" sz="2000" u="none" cap="none" strike="noStrike">
                <a:solidFill>
                  <a:schemeClr val="dk1"/>
                </a:solidFill>
                <a:latin typeface="Garamond"/>
                <a:ea typeface="Garamond"/>
                <a:cs typeface="Garamond"/>
                <a:sym typeface="Garamond"/>
              </a:defRPr>
            </a:lvl4pPr>
            <a:lvl5pPr indent="0" marL="1828800" marR="0" rtl="0" algn="l">
              <a:spcBef>
                <a:spcPts val="0"/>
              </a:spcBef>
              <a:buClr>
                <a:schemeClr val="dk1"/>
              </a:buClr>
              <a:buFont typeface="Garamond"/>
              <a:buNone/>
              <a:defRPr b="0" baseline="0" i="0" sz="2000" u="none" cap="none" strike="noStrike">
                <a:solidFill>
                  <a:schemeClr val="dk1"/>
                </a:solidFill>
                <a:latin typeface="Garamond"/>
                <a:ea typeface="Garamond"/>
                <a:cs typeface="Garamond"/>
                <a:sym typeface="Garamond"/>
              </a:defRPr>
            </a:lvl5pPr>
            <a:lvl6pPr indent="0" marL="2286000" marR="0" rtl="0" algn="l">
              <a:spcBef>
                <a:spcPts val="0"/>
              </a:spcBef>
              <a:buClr>
                <a:schemeClr val="dk1"/>
              </a:buClr>
              <a:buFont typeface="Garamond"/>
              <a:buNone/>
              <a:defRPr b="0" baseline="0" i="0" sz="2000" u="none" cap="none" strike="noStrike">
                <a:solidFill>
                  <a:schemeClr val="dk1"/>
                </a:solidFill>
                <a:latin typeface="Garamond"/>
                <a:ea typeface="Garamond"/>
                <a:cs typeface="Garamond"/>
                <a:sym typeface="Garamond"/>
              </a:defRPr>
            </a:lvl6pPr>
            <a:lvl7pPr indent="0" marL="2743200" marR="0" rtl="0" algn="l">
              <a:spcBef>
                <a:spcPts val="0"/>
              </a:spcBef>
              <a:buClr>
                <a:schemeClr val="dk1"/>
              </a:buClr>
              <a:buFont typeface="Garamond"/>
              <a:buNone/>
              <a:defRPr b="0" baseline="0" i="0" sz="2000" u="none" cap="none" strike="noStrike">
                <a:solidFill>
                  <a:schemeClr val="dk1"/>
                </a:solidFill>
                <a:latin typeface="Garamond"/>
                <a:ea typeface="Garamond"/>
                <a:cs typeface="Garamond"/>
                <a:sym typeface="Garamond"/>
              </a:defRPr>
            </a:lvl7pPr>
            <a:lvl8pPr indent="0" marL="3200400" marR="0" rtl="0" algn="l">
              <a:spcBef>
                <a:spcPts val="0"/>
              </a:spcBef>
              <a:buClr>
                <a:schemeClr val="dk1"/>
              </a:buClr>
              <a:buFont typeface="Garamond"/>
              <a:buNone/>
              <a:defRPr b="0" baseline="0" i="0" sz="2000" u="none" cap="none" strike="noStrike">
                <a:solidFill>
                  <a:schemeClr val="dk1"/>
                </a:solidFill>
                <a:latin typeface="Garamond"/>
                <a:ea typeface="Garamond"/>
                <a:cs typeface="Garamond"/>
                <a:sym typeface="Garamond"/>
              </a:defRPr>
            </a:lvl8pPr>
            <a:lvl9pPr indent="0" marL="3657600" marR="0" rtl="0" algn="l">
              <a:spcBef>
                <a:spcPts val="0"/>
              </a:spcBef>
              <a:buClr>
                <a:schemeClr val="dk1"/>
              </a:buClr>
              <a:buFont typeface="Garamond"/>
              <a:buNone/>
              <a:defRPr b="0" baseline="0" i="0" sz="2000" u="none" cap="none" strike="noStrike">
                <a:solidFill>
                  <a:schemeClr val="dk1"/>
                </a:solidFill>
                <a:latin typeface="Garamond"/>
                <a:ea typeface="Garamond"/>
                <a:cs typeface="Garamond"/>
                <a:sym typeface="Garamond"/>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32" name="Shape 132"/>
        <p:cNvGrpSpPr/>
        <p:nvPr/>
      </p:nvGrpSpPr>
      <p:grpSpPr>
        <a:xfrm>
          <a:off x="0" y="0"/>
          <a:ext cx="0" cy="0"/>
          <a:chOff x="0" y="0"/>
          <a:chExt cx="0" cy="0"/>
        </a:xfrm>
      </p:grpSpPr>
      <p:pic>
        <p:nvPicPr>
          <p:cNvPr id="133" name="Shape 133"/>
          <p:cNvPicPr preferRelativeResize="0"/>
          <p:nvPr/>
        </p:nvPicPr>
        <p:blipFill rotWithShape="1">
          <a:blip r:embed="rId2">
            <a:alphaModFix/>
          </a:blip>
          <a:srcRect b="0" l="0" r="0" t="0"/>
          <a:stretch/>
        </p:blipFill>
        <p:spPr>
          <a:xfrm>
            <a:off x="595312" y="1689847"/>
            <a:ext cx="7953374" cy="304799"/>
          </a:xfrm>
          <a:prstGeom prst="rect">
            <a:avLst/>
          </a:prstGeom>
          <a:noFill/>
          <a:ln>
            <a:noFill/>
          </a:ln>
        </p:spPr>
      </p:pic>
      <p:sp>
        <p:nvSpPr>
          <p:cNvPr id="134" name="Shape 134"/>
          <p:cNvSpPr txBox="1"/>
          <p:nvPr>
            <p:ph type="title"/>
          </p:nvPr>
        </p:nvSpPr>
        <p:spPr>
          <a:xfrm>
            <a:off x="800100" y="381000"/>
            <a:ext cx="7543800" cy="1371599"/>
          </a:xfrm>
          <a:prstGeom prst="rect">
            <a:avLst/>
          </a:prstGeom>
          <a:noFill/>
          <a:ln>
            <a:noFill/>
          </a:ln>
        </p:spPr>
        <p:txBody>
          <a:bodyPr anchorCtr="0" anchor="ctr" bIns="91425" lIns="91425" rIns="91425" tIns="91425"/>
          <a:lstStyle>
            <a:lvl1pPr rtl="0" algn="ctr">
              <a:spcBef>
                <a:spcPts val="0"/>
              </a:spcBef>
              <a:buClr>
                <a:schemeClr val="dk1"/>
              </a:buClr>
              <a:buFont typeface="Garamond"/>
              <a:buNone/>
              <a:defRPr sz="5600">
                <a:solidFill>
                  <a:schemeClr val="dk1"/>
                </a:solidFill>
                <a:latin typeface="Garamond"/>
                <a:ea typeface="Garamond"/>
                <a:cs typeface="Garamond"/>
                <a:sym typeface="Garamond"/>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35" name="Shape 135"/>
          <p:cNvSpPr txBox="1"/>
          <p:nvPr>
            <p:ph idx="1" type="body"/>
          </p:nvPr>
        </p:nvSpPr>
        <p:spPr>
          <a:xfrm rot="5400000">
            <a:off x="2790264" y="132228"/>
            <a:ext cx="3639670" cy="7543800"/>
          </a:xfrm>
          <a:prstGeom prst="rect">
            <a:avLst/>
          </a:prstGeom>
          <a:noFill/>
          <a:ln>
            <a:noFill/>
          </a:ln>
        </p:spPr>
        <p:txBody>
          <a:bodyPr anchorCtr="0" anchor="t" bIns="91425" lIns="91425" rIns="91425" tIns="91425"/>
          <a:lstStyle>
            <a:lvl1pPr rtl="0">
              <a:spcBef>
                <a:spcPts val="0"/>
              </a:spcBef>
              <a:defRPr sz="2200">
                <a:solidFill>
                  <a:schemeClr val="dk1"/>
                </a:solidFill>
                <a:latin typeface="Garamond"/>
                <a:ea typeface="Garamond"/>
                <a:cs typeface="Garamond"/>
                <a:sym typeface="Garamond"/>
              </a:defRPr>
            </a:lvl1pPr>
            <a:lvl2pPr rtl="0">
              <a:spcBef>
                <a:spcPts val="0"/>
              </a:spcBef>
              <a:defRPr sz="2000">
                <a:solidFill>
                  <a:schemeClr val="dk1"/>
                </a:solidFill>
                <a:latin typeface="Garamond"/>
                <a:ea typeface="Garamond"/>
                <a:cs typeface="Garamond"/>
                <a:sym typeface="Garamond"/>
              </a:defRPr>
            </a:lvl2pPr>
            <a:lvl3pPr rtl="0">
              <a:spcBef>
                <a:spcPts val="0"/>
              </a:spcBef>
              <a:defRPr sz="1800">
                <a:solidFill>
                  <a:schemeClr val="dk1"/>
                </a:solidFill>
                <a:latin typeface="Garamond"/>
                <a:ea typeface="Garamond"/>
                <a:cs typeface="Garamond"/>
                <a:sym typeface="Garamond"/>
              </a:defRPr>
            </a:lvl3pPr>
            <a:lvl4pPr rtl="0">
              <a:spcBef>
                <a:spcPts val="0"/>
              </a:spcBef>
              <a:defRPr sz="1800">
                <a:solidFill>
                  <a:schemeClr val="dk1"/>
                </a:solidFill>
                <a:latin typeface="Garamond"/>
                <a:ea typeface="Garamond"/>
                <a:cs typeface="Garamond"/>
                <a:sym typeface="Garamond"/>
              </a:defRPr>
            </a:lvl4pPr>
            <a:lvl5pPr rtl="0">
              <a:spcBef>
                <a:spcPts val="0"/>
              </a:spcBef>
              <a:defRPr/>
            </a:lvl5pPr>
            <a:lvl6pPr marL="2286000" rtl="0">
              <a:spcBef>
                <a:spcPts val="0"/>
              </a:spcBef>
              <a:defRPr/>
            </a:lvl6pPr>
            <a:lvl7pPr marL="2286000" rtl="0">
              <a:spcBef>
                <a:spcPts val="0"/>
              </a:spcBef>
              <a:defRPr/>
            </a:lvl7pPr>
            <a:lvl8pPr marL="2286000" rtl="0">
              <a:spcBef>
                <a:spcPts val="0"/>
              </a:spcBef>
              <a:defRPr/>
            </a:lvl8pPr>
            <a:lvl9pPr marL="2286000" rtl="0">
              <a:spcBef>
                <a:spcPts val="0"/>
              </a:spcBef>
              <a:defRPr/>
            </a:lvl9pPr>
          </a:lstStyle>
          <a:p/>
        </p:txBody>
      </p:sp>
      <p:sp>
        <p:nvSpPr>
          <p:cNvPr id="136" name="Shape 136"/>
          <p:cNvSpPr txBox="1"/>
          <p:nvPr>
            <p:ph idx="10" type="dt"/>
          </p:nvPr>
        </p:nvSpPr>
        <p:spPr>
          <a:xfrm>
            <a:off x="6553200" y="6118412"/>
            <a:ext cx="2133599" cy="275477"/>
          </a:xfrm>
          <a:prstGeom prst="rect">
            <a:avLst/>
          </a:prstGeom>
          <a:noFill/>
          <a:ln>
            <a:noFill/>
          </a:ln>
        </p:spPr>
        <p:txBody>
          <a:bodyPr anchorCtr="0" anchor="ctr" bIns="91425" lIns="91425" rIns="91425" tIns="91425"/>
          <a:lstStyle>
            <a:lvl1pPr indent="0" marL="0" marR="0" rtl="0" algn="r">
              <a:spcBef>
                <a:spcPts val="0"/>
              </a:spcBef>
              <a:defRPr b="0" baseline="0" i="0" sz="1200" u="none" cap="none" strike="noStrike">
                <a:solidFill>
                  <a:schemeClr val="dk1"/>
                </a:solidFill>
                <a:latin typeface="Garamond"/>
                <a:ea typeface="Garamond"/>
                <a:cs typeface="Garamond"/>
                <a:sym typeface="Garamond"/>
              </a:defRPr>
            </a:lvl1pPr>
            <a:lvl2pPr indent="0" marL="457200" marR="0" rtl="0" algn="l">
              <a:spcBef>
                <a:spcPts val="0"/>
              </a:spcBef>
              <a:defRPr b="0" baseline="0" i="0" sz="1800" u="none" cap="none" strike="noStrike">
                <a:solidFill>
                  <a:schemeClr val="dk1"/>
                </a:solidFill>
                <a:latin typeface="Garamond"/>
                <a:ea typeface="Garamond"/>
                <a:cs typeface="Garamond"/>
                <a:sym typeface="Garamond"/>
              </a:defRPr>
            </a:lvl2pPr>
            <a:lvl3pPr indent="0" marL="914400" marR="0" rtl="0" algn="l">
              <a:spcBef>
                <a:spcPts val="0"/>
              </a:spcBef>
              <a:defRPr b="0" baseline="0" i="0" sz="1800" u="none" cap="none" strike="noStrike">
                <a:solidFill>
                  <a:schemeClr val="dk1"/>
                </a:solidFill>
                <a:latin typeface="Garamond"/>
                <a:ea typeface="Garamond"/>
                <a:cs typeface="Garamond"/>
                <a:sym typeface="Garamond"/>
              </a:defRPr>
            </a:lvl3pPr>
            <a:lvl4pPr indent="0" marL="1371600" marR="0" rtl="0" algn="l">
              <a:spcBef>
                <a:spcPts val="0"/>
              </a:spcBef>
              <a:defRPr b="0" baseline="0" i="0" sz="1800" u="none" cap="none" strike="noStrike">
                <a:solidFill>
                  <a:schemeClr val="dk1"/>
                </a:solidFill>
                <a:latin typeface="Garamond"/>
                <a:ea typeface="Garamond"/>
                <a:cs typeface="Garamond"/>
                <a:sym typeface="Garamond"/>
              </a:defRPr>
            </a:lvl4pPr>
            <a:lvl5pPr indent="0" marL="1828800" marR="0" rtl="0" algn="l">
              <a:spcBef>
                <a:spcPts val="0"/>
              </a:spcBef>
              <a:defRPr b="0" baseline="0" i="0" sz="1800" u="none" cap="none" strike="noStrike">
                <a:solidFill>
                  <a:schemeClr val="dk1"/>
                </a:solidFill>
                <a:latin typeface="Garamond"/>
                <a:ea typeface="Garamond"/>
                <a:cs typeface="Garamond"/>
                <a:sym typeface="Garamond"/>
              </a:defRPr>
            </a:lvl5pPr>
            <a:lvl6pPr indent="0" marL="2286000" marR="0" rtl="0" algn="l">
              <a:spcBef>
                <a:spcPts val="0"/>
              </a:spcBef>
              <a:defRPr b="0" baseline="0" i="0" sz="1800" u="none" cap="none" strike="noStrike">
                <a:solidFill>
                  <a:schemeClr val="dk1"/>
                </a:solidFill>
                <a:latin typeface="Garamond"/>
                <a:ea typeface="Garamond"/>
                <a:cs typeface="Garamond"/>
                <a:sym typeface="Garamond"/>
              </a:defRPr>
            </a:lvl6pPr>
            <a:lvl7pPr indent="0" marL="2743200" marR="0" rtl="0" algn="l">
              <a:spcBef>
                <a:spcPts val="0"/>
              </a:spcBef>
              <a:defRPr b="0" baseline="0" i="0" sz="1800" u="none" cap="none" strike="noStrike">
                <a:solidFill>
                  <a:schemeClr val="dk1"/>
                </a:solidFill>
                <a:latin typeface="Garamond"/>
                <a:ea typeface="Garamond"/>
                <a:cs typeface="Garamond"/>
                <a:sym typeface="Garamond"/>
              </a:defRPr>
            </a:lvl7pPr>
            <a:lvl8pPr indent="0" marL="3200400" marR="0" rtl="0" algn="l">
              <a:spcBef>
                <a:spcPts val="0"/>
              </a:spcBef>
              <a:defRPr b="0" baseline="0" i="0" sz="1800" u="none" cap="none" strike="noStrike">
                <a:solidFill>
                  <a:schemeClr val="dk1"/>
                </a:solidFill>
                <a:latin typeface="Garamond"/>
                <a:ea typeface="Garamond"/>
                <a:cs typeface="Garamond"/>
                <a:sym typeface="Garamond"/>
              </a:defRPr>
            </a:lvl8pPr>
            <a:lvl9pPr indent="0" marL="3657600" marR="0" rtl="0" algn="l">
              <a:spcBef>
                <a:spcPts val="0"/>
              </a:spcBef>
              <a:defRPr b="0" baseline="0" i="0" sz="1800" u="none" cap="none" strike="noStrike">
                <a:solidFill>
                  <a:schemeClr val="dk1"/>
                </a:solidFill>
                <a:latin typeface="Garamond"/>
                <a:ea typeface="Garamond"/>
                <a:cs typeface="Garamond"/>
                <a:sym typeface="Garamond"/>
              </a:defRPr>
            </a:lvl9pPr>
          </a:lstStyle>
          <a:p/>
        </p:txBody>
      </p:sp>
      <p:sp>
        <p:nvSpPr>
          <p:cNvPr id="137" name="Shape 137"/>
          <p:cNvSpPr txBox="1"/>
          <p:nvPr>
            <p:ph idx="11" type="ftr"/>
          </p:nvPr>
        </p:nvSpPr>
        <p:spPr>
          <a:xfrm>
            <a:off x="457200" y="6118412"/>
            <a:ext cx="2895600" cy="275477"/>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chemeClr val="dk1"/>
                </a:solidFill>
                <a:latin typeface="Garamond"/>
                <a:ea typeface="Garamond"/>
                <a:cs typeface="Garamond"/>
                <a:sym typeface="Garamond"/>
              </a:defRPr>
            </a:lvl1pPr>
            <a:lvl2pPr indent="0" marL="457200" marR="0" rtl="0" algn="l">
              <a:spcBef>
                <a:spcPts val="0"/>
              </a:spcBef>
              <a:defRPr b="0" baseline="0" i="0" sz="1800" u="none" cap="none" strike="noStrike">
                <a:solidFill>
                  <a:schemeClr val="dk1"/>
                </a:solidFill>
                <a:latin typeface="Garamond"/>
                <a:ea typeface="Garamond"/>
                <a:cs typeface="Garamond"/>
                <a:sym typeface="Garamond"/>
              </a:defRPr>
            </a:lvl2pPr>
            <a:lvl3pPr indent="0" marL="914400" marR="0" rtl="0" algn="l">
              <a:spcBef>
                <a:spcPts val="0"/>
              </a:spcBef>
              <a:defRPr b="0" baseline="0" i="0" sz="1800" u="none" cap="none" strike="noStrike">
                <a:solidFill>
                  <a:schemeClr val="dk1"/>
                </a:solidFill>
                <a:latin typeface="Garamond"/>
                <a:ea typeface="Garamond"/>
                <a:cs typeface="Garamond"/>
                <a:sym typeface="Garamond"/>
              </a:defRPr>
            </a:lvl3pPr>
            <a:lvl4pPr indent="0" marL="1371600" marR="0" rtl="0" algn="l">
              <a:spcBef>
                <a:spcPts val="0"/>
              </a:spcBef>
              <a:defRPr b="0" baseline="0" i="0" sz="1800" u="none" cap="none" strike="noStrike">
                <a:solidFill>
                  <a:schemeClr val="dk1"/>
                </a:solidFill>
                <a:latin typeface="Garamond"/>
                <a:ea typeface="Garamond"/>
                <a:cs typeface="Garamond"/>
                <a:sym typeface="Garamond"/>
              </a:defRPr>
            </a:lvl4pPr>
            <a:lvl5pPr indent="0" marL="1828800" marR="0" rtl="0" algn="l">
              <a:spcBef>
                <a:spcPts val="0"/>
              </a:spcBef>
              <a:defRPr b="0" baseline="0" i="0" sz="1800" u="none" cap="none" strike="noStrike">
                <a:solidFill>
                  <a:schemeClr val="dk1"/>
                </a:solidFill>
                <a:latin typeface="Garamond"/>
                <a:ea typeface="Garamond"/>
                <a:cs typeface="Garamond"/>
                <a:sym typeface="Garamond"/>
              </a:defRPr>
            </a:lvl5pPr>
            <a:lvl6pPr indent="0" marL="2286000" marR="0" rtl="0" algn="l">
              <a:spcBef>
                <a:spcPts val="0"/>
              </a:spcBef>
              <a:defRPr b="0" baseline="0" i="0" sz="1800" u="none" cap="none" strike="noStrike">
                <a:solidFill>
                  <a:schemeClr val="dk1"/>
                </a:solidFill>
                <a:latin typeface="Garamond"/>
                <a:ea typeface="Garamond"/>
                <a:cs typeface="Garamond"/>
                <a:sym typeface="Garamond"/>
              </a:defRPr>
            </a:lvl6pPr>
            <a:lvl7pPr indent="0" marL="2743200" marR="0" rtl="0" algn="l">
              <a:spcBef>
                <a:spcPts val="0"/>
              </a:spcBef>
              <a:defRPr b="0" baseline="0" i="0" sz="1800" u="none" cap="none" strike="noStrike">
                <a:solidFill>
                  <a:schemeClr val="dk1"/>
                </a:solidFill>
                <a:latin typeface="Garamond"/>
                <a:ea typeface="Garamond"/>
                <a:cs typeface="Garamond"/>
                <a:sym typeface="Garamond"/>
              </a:defRPr>
            </a:lvl7pPr>
            <a:lvl8pPr indent="0" marL="3200400" marR="0" rtl="0" algn="l">
              <a:spcBef>
                <a:spcPts val="0"/>
              </a:spcBef>
              <a:defRPr b="0" baseline="0" i="0" sz="1800" u="none" cap="none" strike="noStrike">
                <a:solidFill>
                  <a:schemeClr val="dk1"/>
                </a:solidFill>
                <a:latin typeface="Garamond"/>
                <a:ea typeface="Garamond"/>
                <a:cs typeface="Garamond"/>
                <a:sym typeface="Garamond"/>
              </a:defRPr>
            </a:lvl8pPr>
            <a:lvl9pPr indent="0" marL="3657600" marR="0" rtl="0" algn="l">
              <a:spcBef>
                <a:spcPts val="0"/>
              </a:spcBef>
              <a:defRPr b="0" baseline="0" i="0" sz="1800" u="none" cap="none" strike="noStrike">
                <a:solidFill>
                  <a:schemeClr val="dk1"/>
                </a:solidFill>
                <a:latin typeface="Garamond"/>
                <a:ea typeface="Garamond"/>
                <a:cs typeface="Garamond"/>
                <a:sym typeface="Garamond"/>
              </a:defRPr>
            </a:lvl9pPr>
          </a:lstStyle>
          <a:p/>
        </p:txBody>
      </p:sp>
      <p:sp>
        <p:nvSpPr>
          <p:cNvPr id="138" name="Shape 138"/>
          <p:cNvSpPr txBox="1"/>
          <p:nvPr>
            <p:ph idx="12" type="sldNum"/>
          </p:nvPr>
        </p:nvSpPr>
        <p:spPr>
          <a:xfrm>
            <a:off x="4343400" y="6118412"/>
            <a:ext cx="457200" cy="275477"/>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200" u="none" cap="none" strike="noStrike">
                <a:solidFill>
                  <a:schemeClr val="dk1"/>
                </a:solidFill>
                <a:latin typeface="Garamond"/>
                <a:ea typeface="Garamond"/>
                <a:cs typeface="Garamond"/>
                <a:sym typeface="Garamond"/>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39" name="Shape 139"/>
        <p:cNvGrpSpPr/>
        <p:nvPr/>
      </p:nvGrpSpPr>
      <p:grpSpPr>
        <a:xfrm>
          <a:off x="0" y="0"/>
          <a:ext cx="0" cy="0"/>
          <a:chOff x="0" y="0"/>
          <a:chExt cx="0" cy="0"/>
        </a:xfrm>
      </p:grpSpPr>
      <p:sp>
        <p:nvSpPr>
          <p:cNvPr id="140" name="Shape 140"/>
          <p:cNvSpPr txBox="1"/>
          <p:nvPr>
            <p:ph type="title"/>
          </p:nvPr>
        </p:nvSpPr>
        <p:spPr>
          <a:xfrm rot="5400000">
            <a:off x="5517355" y="2491292"/>
            <a:ext cx="4814888" cy="1676399"/>
          </a:xfrm>
          <a:prstGeom prst="rect">
            <a:avLst/>
          </a:prstGeom>
          <a:noFill/>
          <a:ln>
            <a:noFill/>
          </a:ln>
        </p:spPr>
        <p:txBody>
          <a:bodyPr anchorCtr="0" anchor="ctr" bIns="91425" lIns="91425" rIns="91425" tIns="91425"/>
          <a:lstStyle>
            <a:lvl1pPr rtl="0" algn="ctr">
              <a:spcBef>
                <a:spcPts val="0"/>
              </a:spcBef>
              <a:buClr>
                <a:schemeClr val="dk1"/>
              </a:buClr>
              <a:buFont typeface="Garamond"/>
              <a:buNone/>
              <a:defRPr sz="5600">
                <a:solidFill>
                  <a:schemeClr val="dk1"/>
                </a:solidFill>
                <a:latin typeface="Garamond"/>
                <a:ea typeface="Garamond"/>
                <a:cs typeface="Garamond"/>
                <a:sym typeface="Garamond"/>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1" name="Shape 141"/>
          <p:cNvSpPr txBox="1"/>
          <p:nvPr>
            <p:ph idx="1" type="body"/>
          </p:nvPr>
        </p:nvSpPr>
        <p:spPr>
          <a:xfrm rot="5400000">
            <a:off x="1250155" y="510092"/>
            <a:ext cx="4814888" cy="5638800"/>
          </a:xfrm>
          <a:prstGeom prst="rect">
            <a:avLst/>
          </a:prstGeom>
          <a:noFill/>
          <a:ln>
            <a:noFill/>
          </a:ln>
        </p:spPr>
        <p:txBody>
          <a:bodyPr anchorCtr="0" anchor="t" bIns="91425" lIns="91425" rIns="91425" tIns="91425"/>
          <a:lstStyle>
            <a:lvl1pPr rtl="0">
              <a:spcBef>
                <a:spcPts val="0"/>
              </a:spcBef>
              <a:defRPr sz="2200">
                <a:solidFill>
                  <a:schemeClr val="dk1"/>
                </a:solidFill>
                <a:latin typeface="Garamond"/>
                <a:ea typeface="Garamond"/>
                <a:cs typeface="Garamond"/>
                <a:sym typeface="Garamond"/>
              </a:defRPr>
            </a:lvl1pPr>
            <a:lvl2pPr rtl="0">
              <a:spcBef>
                <a:spcPts val="0"/>
              </a:spcBef>
              <a:defRPr sz="2000">
                <a:solidFill>
                  <a:schemeClr val="dk1"/>
                </a:solidFill>
                <a:latin typeface="Garamond"/>
                <a:ea typeface="Garamond"/>
                <a:cs typeface="Garamond"/>
                <a:sym typeface="Garamond"/>
              </a:defRPr>
            </a:lvl2pPr>
            <a:lvl3pPr rtl="0">
              <a:spcBef>
                <a:spcPts val="0"/>
              </a:spcBef>
              <a:defRPr sz="1800">
                <a:solidFill>
                  <a:schemeClr val="dk1"/>
                </a:solidFill>
                <a:latin typeface="Garamond"/>
                <a:ea typeface="Garamond"/>
                <a:cs typeface="Garamond"/>
                <a:sym typeface="Garamond"/>
              </a:defRPr>
            </a:lvl3pPr>
            <a:lvl4pPr rtl="0">
              <a:spcBef>
                <a:spcPts val="0"/>
              </a:spcBef>
              <a:defRPr sz="1800">
                <a:solidFill>
                  <a:schemeClr val="dk1"/>
                </a:solidFill>
                <a:latin typeface="Garamond"/>
                <a:ea typeface="Garamond"/>
                <a:cs typeface="Garamond"/>
                <a:sym typeface="Garamond"/>
              </a:defRPr>
            </a:lvl4pPr>
            <a:lvl5pPr rtl="0">
              <a:spcBef>
                <a:spcPts val="0"/>
              </a:spcBef>
              <a:defRPr/>
            </a:lvl5pPr>
            <a:lvl6pPr rtl="0">
              <a:spcBef>
                <a:spcPts val="0"/>
              </a:spcBef>
              <a:defRPr sz="1800">
                <a:solidFill>
                  <a:schemeClr val="dk1"/>
                </a:solidFill>
                <a:latin typeface="Garamond"/>
                <a:ea typeface="Garamond"/>
                <a:cs typeface="Garamond"/>
                <a:sym typeface="Garamond"/>
              </a:defRPr>
            </a:lvl6pPr>
            <a:lvl7pPr rtl="0">
              <a:spcBef>
                <a:spcPts val="0"/>
              </a:spcBef>
              <a:defRPr baseline="0" sz="1800">
                <a:solidFill>
                  <a:schemeClr val="dk1"/>
                </a:solidFill>
                <a:latin typeface="Garamond"/>
                <a:ea typeface="Garamond"/>
                <a:cs typeface="Garamond"/>
                <a:sym typeface="Garamond"/>
              </a:defRPr>
            </a:lvl7pPr>
            <a:lvl8pPr rtl="0">
              <a:spcBef>
                <a:spcPts val="0"/>
              </a:spcBef>
              <a:defRPr baseline="0" sz="1800">
                <a:solidFill>
                  <a:schemeClr val="dk1"/>
                </a:solidFill>
                <a:latin typeface="Garamond"/>
                <a:ea typeface="Garamond"/>
                <a:cs typeface="Garamond"/>
                <a:sym typeface="Garamond"/>
              </a:defRPr>
            </a:lvl8pPr>
            <a:lvl9pPr rtl="0">
              <a:spcBef>
                <a:spcPts val="0"/>
              </a:spcBef>
              <a:defRPr baseline="0" sz="1800">
                <a:solidFill>
                  <a:schemeClr val="dk1"/>
                </a:solidFill>
                <a:latin typeface="Garamond"/>
                <a:ea typeface="Garamond"/>
                <a:cs typeface="Garamond"/>
                <a:sym typeface="Garamond"/>
              </a:defRPr>
            </a:lvl9pPr>
          </a:lstStyle>
          <a:p/>
        </p:txBody>
      </p:sp>
      <p:sp>
        <p:nvSpPr>
          <p:cNvPr id="142" name="Shape 142"/>
          <p:cNvSpPr txBox="1"/>
          <p:nvPr>
            <p:ph idx="10" type="dt"/>
          </p:nvPr>
        </p:nvSpPr>
        <p:spPr>
          <a:xfrm>
            <a:off x="6553200" y="6118412"/>
            <a:ext cx="2133599" cy="275477"/>
          </a:xfrm>
          <a:prstGeom prst="rect">
            <a:avLst/>
          </a:prstGeom>
          <a:noFill/>
          <a:ln>
            <a:noFill/>
          </a:ln>
        </p:spPr>
        <p:txBody>
          <a:bodyPr anchorCtr="0" anchor="ctr" bIns="91425" lIns="91425" rIns="91425" tIns="91425"/>
          <a:lstStyle>
            <a:lvl1pPr indent="0" marL="0" marR="0" rtl="0" algn="r">
              <a:spcBef>
                <a:spcPts val="0"/>
              </a:spcBef>
              <a:defRPr b="0" baseline="0" i="0" sz="1200" u="none" cap="none" strike="noStrike">
                <a:solidFill>
                  <a:schemeClr val="dk1"/>
                </a:solidFill>
                <a:latin typeface="Garamond"/>
                <a:ea typeface="Garamond"/>
                <a:cs typeface="Garamond"/>
                <a:sym typeface="Garamond"/>
              </a:defRPr>
            </a:lvl1pPr>
            <a:lvl2pPr indent="0" marL="457200" marR="0" rtl="0" algn="l">
              <a:spcBef>
                <a:spcPts val="0"/>
              </a:spcBef>
              <a:defRPr b="0" baseline="0" i="0" sz="1800" u="none" cap="none" strike="noStrike">
                <a:solidFill>
                  <a:schemeClr val="dk1"/>
                </a:solidFill>
                <a:latin typeface="Garamond"/>
                <a:ea typeface="Garamond"/>
                <a:cs typeface="Garamond"/>
                <a:sym typeface="Garamond"/>
              </a:defRPr>
            </a:lvl2pPr>
            <a:lvl3pPr indent="0" marL="914400" marR="0" rtl="0" algn="l">
              <a:spcBef>
                <a:spcPts val="0"/>
              </a:spcBef>
              <a:defRPr b="0" baseline="0" i="0" sz="1800" u="none" cap="none" strike="noStrike">
                <a:solidFill>
                  <a:schemeClr val="dk1"/>
                </a:solidFill>
                <a:latin typeface="Garamond"/>
                <a:ea typeface="Garamond"/>
                <a:cs typeface="Garamond"/>
                <a:sym typeface="Garamond"/>
              </a:defRPr>
            </a:lvl3pPr>
            <a:lvl4pPr indent="0" marL="1371600" marR="0" rtl="0" algn="l">
              <a:spcBef>
                <a:spcPts val="0"/>
              </a:spcBef>
              <a:defRPr b="0" baseline="0" i="0" sz="1800" u="none" cap="none" strike="noStrike">
                <a:solidFill>
                  <a:schemeClr val="dk1"/>
                </a:solidFill>
                <a:latin typeface="Garamond"/>
                <a:ea typeface="Garamond"/>
                <a:cs typeface="Garamond"/>
                <a:sym typeface="Garamond"/>
              </a:defRPr>
            </a:lvl4pPr>
            <a:lvl5pPr indent="0" marL="1828800" marR="0" rtl="0" algn="l">
              <a:spcBef>
                <a:spcPts val="0"/>
              </a:spcBef>
              <a:defRPr b="0" baseline="0" i="0" sz="1800" u="none" cap="none" strike="noStrike">
                <a:solidFill>
                  <a:schemeClr val="dk1"/>
                </a:solidFill>
                <a:latin typeface="Garamond"/>
                <a:ea typeface="Garamond"/>
                <a:cs typeface="Garamond"/>
                <a:sym typeface="Garamond"/>
              </a:defRPr>
            </a:lvl5pPr>
            <a:lvl6pPr indent="0" marL="2286000" marR="0" rtl="0" algn="l">
              <a:spcBef>
                <a:spcPts val="0"/>
              </a:spcBef>
              <a:defRPr b="0" baseline="0" i="0" sz="1800" u="none" cap="none" strike="noStrike">
                <a:solidFill>
                  <a:schemeClr val="dk1"/>
                </a:solidFill>
                <a:latin typeface="Garamond"/>
                <a:ea typeface="Garamond"/>
                <a:cs typeface="Garamond"/>
                <a:sym typeface="Garamond"/>
              </a:defRPr>
            </a:lvl6pPr>
            <a:lvl7pPr indent="0" marL="2743200" marR="0" rtl="0" algn="l">
              <a:spcBef>
                <a:spcPts val="0"/>
              </a:spcBef>
              <a:defRPr b="0" baseline="0" i="0" sz="1800" u="none" cap="none" strike="noStrike">
                <a:solidFill>
                  <a:schemeClr val="dk1"/>
                </a:solidFill>
                <a:latin typeface="Garamond"/>
                <a:ea typeface="Garamond"/>
                <a:cs typeface="Garamond"/>
                <a:sym typeface="Garamond"/>
              </a:defRPr>
            </a:lvl7pPr>
            <a:lvl8pPr indent="0" marL="3200400" marR="0" rtl="0" algn="l">
              <a:spcBef>
                <a:spcPts val="0"/>
              </a:spcBef>
              <a:defRPr b="0" baseline="0" i="0" sz="1800" u="none" cap="none" strike="noStrike">
                <a:solidFill>
                  <a:schemeClr val="dk1"/>
                </a:solidFill>
                <a:latin typeface="Garamond"/>
                <a:ea typeface="Garamond"/>
                <a:cs typeface="Garamond"/>
                <a:sym typeface="Garamond"/>
              </a:defRPr>
            </a:lvl8pPr>
            <a:lvl9pPr indent="0" marL="3657600" marR="0" rtl="0" algn="l">
              <a:spcBef>
                <a:spcPts val="0"/>
              </a:spcBef>
              <a:defRPr b="0" baseline="0" i="0" sz="1800" u="none" cap="none" strike="noStrike">
                <a:solidFill>
                  <a:schemeClr val="dk1"/>
                </a:solidFill>
                <a:latin typeface="Garamond"/>
                <a:ea typeface="Garamond"/>
                <a:cs typeface="Garamond"/>
                <a:sym typeface="Garamond"/>
              </a:defRPr>
            </a:lvl9pPr>
          </a:lstStyle>
          <a:p/>
        </p:txBody>
      </p:sp>
      <p:sp>
        <p:nvSpPr>
          <p:cNvPr id="143" name="Shape 143"/>
          <p:cNvSpPr txBox="1"/>
          <p:nvPr>
            <p:ph idx="11" type="ftr"/>
          </p:nvPr>
        </p:nvSpPr>
        <p:spPr>
          <a:xfrm>
            <a:off x="457200" y="6118412"/>
            <a:ext cx="2895600" cy="275477"/>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chemeClr val="dk1"/>
                </a:solidFill>
                <a:latin typeface="Garamond"/>
                <a:ea typeface="Garamond"/>
                <a:cs typeface="Garamond"/>
                <a:sym typeface="Garamond"/>
              </a:defRPr>
            </a:lvl1pPr>
            <a:lvl2pPr indent="0" marL="457200" marR="0" rtl="0" algn="l">
              <a:spcBef>
                <a:spcPts val="0"/>
              </a:spcBef>
              <a:defRPr b="0" baseline="0" i="0" sz="1800" u="none" cap="none" strike="noStrike">
                <a:solidFill>
                  <a:schemeClr val="dk1"/>
                </a:solidFill>
                <a:latin typeface="Garamond"/>
                <a:ea typeface="Garamond"/>
                <a:cs typeface="Garamond"/>
                <a:sym typeface="Garamond"/>
              </a:defRPr>
            </a:lvl2pPr>
            <a:lvl3pPr indent="0" marL="914400" marR="0" rtl="0" algn="l">
              <a:spcBef>
                <a:spcPts val="0"/>
              </a:spcBef>
              <a:defRPr b="0" baseline="0" i="0" sz="1800" u="none" cap="none" strike="noStrike">
                <a:solidFill>
                  <a:schemeClr val="dk1"/>
                </a:solidFill>
                <a:latin typeface="Garamond"/>
                <a:ea typeface="Garamond"/>
                <a:cs typeface="Garamond"/>
                <a:sym typeface="Garamond"/>
              </a:defRPr>
            </a:lvl3pPr>
            <a:lvl4pPr indent="0" marL="1371600" marR="0" rtl="0" algn="l">
              <a:spcBef>
                <a:spcPts val="0"/>
              </a:spcBef>
              <a:defRPr b="0" baseline="0" i="0" sz="1800" u="none" cap="none" strike="noStrike">
                <a:solidFill>
                  <a:schemeClr val="dk1"/>
                </a:solidFill>
                <a:latin typeface="Garamond"/>
                <a:ea typeface="Garamond"/>
                <a:cs typeface="Garamond"/>
                <a:sym typeface="Garamond"/>
              </a:defRPr>
            </a:lvl4pPr>
            <a:lvl5pPr indent="0" marL="1828800" marR="0" rtl="0" algn="l">
              <a:spcBef>
                <a:spcPts val="0"/>
              </a:spcBef>
              <a:defRPr b="0" baseline="0" i="0" sz="1800" u="none" cap="none" strike="noStrike">
                <a:solidFill>
                  <a:schemeClr val="dk1"/>
                </a:solidFill>
                <a:latin typeface="Garamond"/>
                <a:ea typeface="Garamond"/>
                <a:cs typeface="Garamond"/>
                <a:sym typeface="Garamond"/>
              </a:defRPr>
            </a:lvl5pPr>
            <a:lvl6pPr indent="0" marL="2286000" marR="0" rtl="0" algn="l">
              <a:spcBef>
                <a:spcPts val="0"/>
              </a:spcBef>
              <a:defRPr b="0" baseline="0" i="0" sz="1800" u="none" cap="none" strike="noStrike">
                <a:solidFill>
                  <a:schemeClr val="dk1"/>
                </a:solidFill>
                <a:latin typeface="Garamond"/>
                <a:ea typeface="Garamond"/>
                <a:cs typeface="Garamond"/>
                <a:sym typeface="Garamond"/>
              </a:defRPr>
            </a:lvl6pPr>
            <a:lvl7pPr indent="0" marL="2743200" marR="0" rtl="0" algn="l">
              <a:spcBef>
                <a:spcPts val="0"/>
              </a:spcBef>
              <a:defRPr b="0" baseline="0" i="0" sz="1800" u="none" cap="none" strike="noStrike">
                <a:solidFill>
                  <a:schemeClr val="dk1"/>
                </a:solidFill>
                <a:latin typeface="Garamond"/>
                <a:ea typeface="Garamond"/>
                <a:cs typeface="Garamond"/>
                <a:sym typeface="Garamond"/>
              </a:defRPr>
            </a:lvl7pPr>
            <a:lvl8pPr indent="0" marL="3200400" marR="0" rtl="0" algn="l">
              <a:spcBef>
                <a:spcPts val="0"/>
              </a:spcBef>
              <a:defRPr b="0" baseline="0" i="0" sz="1800" u="none" cap="none" strike="noStrike">
                <a:solidFill>
                  <a:schemeClr val="dk1"/>
                </a:solidFill>
                <a:latin typeface="Garamond"/>
                <a:ea typeface="Garamond"/>
                <a:cs typeface="Garamond"/>
                <a:sym typeface="Garamond"/>
              </a:defRPr>
            </a:lvl8pPr>
            <a:lvl9pPr indent="0" marL="3657600" marR="0" rtl="0" algn="l">
              <a:spcBef>
                <a:spcPts val="0"/>
              </a:spcBef>
              <a:defRPr b="0" baseline="0" i="0" sz="1800" u="none" cap="none" strike="noStrike">
                <a:solidFill>
                  <a:schemeClr val="dk1"/>
                </a:solidFill>
                <a:latin typeface="Garamond"/>
                <a:ea typeface="Garamond"/>
                <a:cs typeface="Garamond"/>
                <a:sym typeface="Garamond"/>
              </a:defRPr>
            </a:lvl9pPr>
          </a:lstStyle>
          <a:p/>
        </p:txBody>
      </p:sp>
      <p:sp>
        <p:nvSpPr>
          <p:cNvPr id="144" name="Shape 144"/>
          <p:cNvSpPr txBox="1"/>
          <p:nvPr>
            <p:ph idx="12" type="sldNum"/>
          </p:nvPr>
        </p:nvSpPr>
        <p:spPr>
          <a:xfrm>
            <a:off x="4343400" y="6118412"/>
            <a:ext cx="457200" cy="275477"/>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200" u="none" cap="none" strike="noStrike">
                <a:solidFill>
                  <a:schemeClr val="dk1"/>
                </a:solidFill>
                <a:latin typeface="Garamond"/>
                <a:ea typeface="Garamond"/>
                <a:cs typeface="Garamond"/>
                <a:sym typeface="Garamond"/>
              </a:rPr>
              <a:t>‹#›</a:t>
            </a:fld>
          </a:p>
        </p:txBody>
      </p:sp>
      <p:pic>
        <p:nvPicPr>
          <p:cNvPr id="145" name="Shape 145"/>
          <p:cNvPicPr preferRelativeResize="0"/>
          <p:nvPr/>
        </p:nvPicPr>
        <p:blipFill rotWithShape="1">
          <a:blip r:embed="rId2">
            <a:alphaModFix/>
          </a:blip>
          <a:srcRect b="0" l="0" r="0" t="0"/>
          <a:stretch/>
        </p:blipFill>
        <p:spPr>
          <a:xfrm>
            <a:off x="6626225" y="860612"/>
            <a:ext cx="247363" cy="493776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33" name="Shape 33"/>
        <p:cNvGrpSpPr/>
        <p:nvPr/>
      </p:nvGrpSpPr>
      <p:grpSpPr>
        <a:xfrm>
          <a:off x="0" y="0"/>
          <a:ext cx="0" cy="0"/>
          <a:chOff x="0" y="0"/>
          <a:chExt cx="0" cy="0"/>
        </a:xfrm>
      </p:grpSpPr>
      <p:sp>
        <p:nvSpPr>
          <p:cNvPr id="34" name="Shape 34"/>
          <p:cNvSpPr txBox="1"/>
          <p:nvPr>
            <p:ph type="title"/>
          </p:nvPr>
        </p:nvSpPr>
        <p:spPr>
          <a:xfrm>
            <a:off x="800100" y="381000"/>
            <a:ext cx="7543800" cy="1371599"/>
          </a:xfrm>
          <a:prstGeom prst="rect">
            <a:avLst/>
          </a:prstGeom>
          <a:noFill/>
          <a:ln>
            <a:noFill/>
          </a:ln>
        </p:spPr>
        <p:txBody>
          <a:bodyPr anchorCtr="0" anchor="ctr" bIns="91425" lIns="91425" rIns="91425" tIns="91425"/>
          <a:lstStyle>
            <a:lvl1pPr rtl="0" algn="ctr">
              <a:spcBef>
                <a:spcPts val="0"/>
              </a:spcBef>
              <a:buClr>
                <a:schemeClr val="dk1"/>
              </a:buClr>
              <a:buFont typeface="Garamond"/>
              <a:buNone/>
              <a:defRPr sz="5600">
                <a:solidFill>
                  <a:schemeClr val="dk1"/>
                </a:solidFill>
                <a:latin typeface="Garamond"/>
                <a:ea typeface="Garamond"/>
                <a:cs typeface="Garamond"/>
                <a:sym typeface="Garamond"/>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5" name="Shape 35"/>
          <p:cNvSpPr txBox="1"/>
          <p:nvPr>
            <p:ph idx="1" type="body"/>
          </p:nvPr>
        </p:nvSpPr>
        <p:spPr>
          <a:xfrm>
            <a:off x="1097279" y="2084293"/>
            <a:ext cx="6949439" cy="3639670"/>
          </a:xfrm>
          <a:prstGeom prst="rect">
            <a:avLst/>
          </a:prstGeom>
          <a:noFill/>
          <a:ln>
            <a:noFill/>
          </a:ln>
        </p:spPr>
        <p:txBody>
          <a:bodyPr anchorCtr="0" anchor="t" bIns="91425" lIns="91425" rIns="91425" tIns="91425"/>
          <a:lstStyle>
            <a:lvl1pPr rtl="0">
              <a:spcBef>
                <a:spcPts val="0"/>
              </a:spcBef>
              <a:defRPr sz="2200">
                <a:solidFill>
                  <a:schemeClr val="dk1"/>
                </a:solidFill>
                <a:latin typeface="Garamond"/>
                <a:ea typeface="Garamond"/>
                <a:cs typeface="Garamond"/>
                <a:sym typeface="Garamond"/>
              </a:defRPr>
            </a:lvl1pPr>
            <a:lvl2pPr rtl="0">
              <a:spcBef>
                <a:spcPts val="0"/>
              </a:spcBef>
              <a:defRPr sz="2000">
                <a:solidFill>
                  <a:schemeClr val="dk1"/>
                </a:solidFill>
                <a:latin typeface="Garamond"/>
                <a:ea typeface="Garamond"/>
                <a:cs typeface="Garamond"/>
                <a:sym typeface="Garamond"/>
              </a:defRPr>
            </a:lvl2pPr>
            <a:lvl3pPr rtl="0">
              <a:spcBef>
                <a:spcPts val="0"/>
              </a:spcBef>
              <a:defRPr sz="1800">
                <a:solidFill>
                  <a:schemeClr val="dk1"/>
                </a:solidFill>
                <a:latin typeface="Garamond"/>
                <a:ea typeface="Garamond"/>
                <a:cs typeface="Garamond"/>
                <a:sym typeface="Garamond"/>
              </a:defRPr>
            </a:lvl3pPr>
            <a:lvl4pPr rtl="0">
              <a:spcBef>
                <a:spcPts val="0"/>
              </a:spcBef>
              <a:defRPr sz="1800">
                <a:solidFill>
                  <a:schemeClr val="dk1"/>
                </a:solidFill>
                <a:latin typeface="Garamond"/>
                <a:ea typeface="Garamond"/>
                <a:cs typeface="Garamond"/>
                <a:sym typeface="Garamond"/>
              </a:defRPr>
            </a:lvl4pPr>
            <a:lvl5pPr rtl="0">
              <a:spcBef>
                <a:spcPts val="0"/>
              </a:spcBef>
              <a:defRPr/>
            </a:lvl5pPr>
            <a:lvl6pPr rtl="0">
              <a:spcBef>
                <a:spcPts val="0"/>
              </a:spcBef>
              <a:defRPr sz="1800">
                <a:solidFill>
                  <a:schemeClr val="dk1"/>
                </a:solidFill>
                <a:latin typeface="Garamond"/>
                <a:ea typeface="Garamond"/>
                <a:cs typeface="Garamond"/>
                <a:sym typeface="Garamond"/>
              </a:defRPr>
            </a:lvl6pPr>
            <a:lvl7pPr rtl="0">
              <a:spcBef>
                <a:spcPts val="0"/>
              </a:spcBef>
              <a:defRPr baseline="0" sz="1800">
                <a:solidFill>
                  <a:schemeClr val="dk1"/>
                </a:solidFill>
                <a:latin typeface="Garamond"/>
                <a:ea typeface="Garamond"/>
                <a:cs typeface="Garamond"/>
                <a:sym typeface="Garamond"/>
              </a:defRPr>
            </a:lvl7pPr>
            <a:lvl8pPr rtl="0">
              <a:spcBef>
                <a:spcPts val="0"/>
              </a:spcBef>
              <a:defRPr baseline="0" sz="1800">
                <a:solidFill>
                  <a:schemeClr val="dk1"/>
                </a:solidFill>
                <a:latin typeface="Garamond"/>
                <a:ea typeface="Garamond"/>
                <a:cs typeface="Garamond"/>
                <a:sym typeface="Garamond"/>
              </a:defRPr>
            </a:lvl8pPr>
            <a:lvl9pPr rtl="0">
              <a:spcBef>
                <a:spcPts val="0"/>
              </a:spcBef>
              <a:defRPr baseline="0" sz="1800">
                <a:solidFill>
                  <a:schemeClr val="dk1"/>
                </a:solidFill>
                <a:latin typeface="Garamond"/>
                <a:ea typeface="Garamond"/>
                <a:cs typeface="Garamond"/>
                <a:sym typeface="Garamond"/>
              </a:defRPr>
            </a:lvl9pPr>
          </a:lstStyle>
          <a:p/>
        </p:txBody>
      </p:sp>
      <p:sp>
        <p:nvSpPr>
          <p:cNvPr id="36" name="Shape 36"/>
          <p:cNvSpPr txBox="1"/>
          <p:nvPr>
            <p:ph idx="10" type="dt"/>
          </p:nvPr>
        </p:nvSpPr>
        <p:spPr>
          <a:xfrm>
            <a:off x="6553200" y="6118412"/>
            <a:ext cx="2133599" cy="275477"/>
          </a:xfrm>
          <a:prstGeom prst="rect">
            <a:avLst/>
          </a:prstGeom>
          <a:noFill/>
          <a:ln>
            <a:noFill/>
          </a:ln>
        </p:spPr>
        <p:txBody>
          <a:bodyPr anchorCtr="0" anchor="ctr" bIns="91425" lIns="91425" rIns="91425" tIns="91425"/>
          <a:lstStyle>
            <a:lvl1pPr indent="0" marL="0" marR="0" rtl="0" algn="r">
              <a:spcBef>
                <a:spcPts val="0"/>
              </a:spcBef>
              <a:defRPr b="0" baseline="0" i="0" sz="1200" u="none" cap="none" strike="noStrike">
                <a:solidFill>
                  <a:schemeClr val="dk1"/>
                </a:solidFill>
                <a:latin typeface="Garamond"/>
                <a:ea typeface="Garamond"/>
                <a:cs typeface="Garamond"/>
                <a:sym typeface="Garamond"/>
              </a:defRPr>
            </a:lvl1pPr>
            <a:lvl2pPr indent="0" marL="457200" marR="0" rtl="0" algn="l">
              <a:spcBef>
                <a:spcPts val="0"/>
              </a:spcBef>
              <a:defRPr b="0" baseline="0" i="0" sz="1800" u="none" cap="none" strike="noStrike">
                <a:solidFill>
                  <a:schemeClr val="dk1"/>
                </a:solidFill>
                <a:latin typeface="Garamond"/>
                <a:ea typeface="Garamond"/>
                <a:cs typeface="Garamond"/>
                <a:sym typeface="Garamond"/>
              </a:defRPr>
            </a:lvl2pPr>
            <a:lvl3pPr indent="0" marL="914400" marR="0" rtl="0" algn="l">
              <a:spcBef>
                <a:spcPts val="0"/>
              </a:spcBef>
              <a:defRPr b="0" baseline="0" i="0" sz="1800" u="none" cap="none" strike="noStrike">
                <a:solidFill>
                  <a:schemeClr val="dk1"/>
                </a:solidFill>
                <a:latin typeface="Garamond"/>
                <a:ea typeface="Garamond"/>
                <a:cs typeface="Garamond"/>
                <a:sym typeface="Garamond"/>
              </a:defRPr>
            </a:lvl3pPr>
            <a:lvl4pPr indent="0" marL="1371600" marR="0" rtl="0" algn="l">
              <a:spcBef>
                <a:spcPts val="0"/>
              </a:spcBef>
              <a:defRPr b="0" baseline="0" i="0" sz="1800" u="none" cap="none" strike="noStrike">
                <a:solidFill>
                  <a:schemeClr val="dk1"/>
                </a:solidFill>
                <a:latin typeface="Garamond"/>
                <a:ea typeface="Garamond"/>
                <a:cs typeface="Garamond"/>
                <a:sym typeface="Garamond"/>
              </a:defRPr>
            </a:lvl4pPr>
            <a:lvl5pPr indent="0" marL="1828800" marR="0" rtl="0" algn="l">
              <a:spcBef>
                <a:spcPts val="0"/>
              </a:spcBef>
              <a:defRPr b="0" baseline="0" i="0" sz="1800" u="none" cap="none" strike="noStrike">
                <a:solidFill>
                  <a:schemeClr val="dk1"/>
                </a:solidFill>
                <a:latin typeface="Garamond"/>
                <a:ea typeface="Garamond"/>
                <a:cs typeface="Garamond"/>
                <a:sym typeface="Garamond"/>
              </a:defRPr>
            </a:lvl5pPr>
            <a:lvl6pPr indent="0" marL="2286000" marR="0" rtl="0" algn="l">
              <a:spcBef>
                <a:spcPts val="0"/>
              </a:spcBef>
              <a:defRPr b="0" baseline="0" i="0" sz="1800" u="none" cap="none" strike="noStrike">
                <a:solidFill>
                  <a:schemeClr val="dk1"/>
                </a:solidFill>
                <a:latin typeface="Garamond"/>
                <a:ea typeface="Garamond"/>
                <a:cs typeface="Garamond"/>
                <a:sym typeface="Garamond"/>
              </a:defRPr>
            </a:lvl6pPr>
            <a:lvl7pPr indent="0" marL="2743200" marR="0" rtl="0" algn="l">
              <a:spcBef>
                <a:spcPts val="0"/>
              </a:spcBef>
              <a:defRPr b="0" baseline="0" i="0" sz="1800" u="none" cap="none" strike="noStrike">
                <a:solidFill>
                  <a:schemeClr val="dk1"/>
                </a:solidFill>
                <a:latin typeface="Garamond"/>
                <a:ea typeface="Garamond"/>
                <a:cs typeface="Garamond"/>
                <a:sym typeface="Garamond"/>
              </a:defRPr>
            </a:lvl7pPr>
            <a:lvl8pPr indent="0" marL="3200400" marR="0" rtl="0" algn="l">
              <a:spcBef>
                <a:spcPts val="0"/>
              </a:spcBef>
              <a:defRPr b="0" baseline="0" i="0" sz="1800" u="none" cap="none" strike="noStrike">
                <a:solidFill>
                  <a:schemeClr val="dk1"/>
                </a:solidFill>
                <a:latin typeface="Garamond"/>
                <a:ea typeface="Garamond"/>
                <a:cs typeface="Garamond"/>
                <a:sym typeface="Garamond"/>
              </a:defRPr>
            </a:lvl8pPr>
            <a:lvl9pPr indent="0" marL="3657600" marR="0" rtl="0" algn="l">
              <a:spcBef>
                <a:spcPts val="0"/>
              </a:spcBef>
              <a:defRPr b="0" baseline="0" i="0" sz="1800" u="none" cap="none" strike="noStrike">
                <a:solidFill>
                  <a:schemeClr val="dk1"/>
                </a:solidFill>
                <a:latin typeface="Garamond"/>
                <a:ea typeface="Garamond"/>
                <a:cs typeface="Garamond"/>
                <a:sym typeface="Garamond"/>
              </a:defRPr>
            </a:lvl9pPr>
          </a:lstStyle>
          <a:p/>
        </p:txBody>
      </p:sp>
      <p:sp>
        <p:nvSpPr>
          <p:cNvPr id="37" name="Shape 37"/>
          <p:cNvSpPr txBox="1"/>
          <p:nvPr>
            <p:ph idx="11" type="ftr"/>
          </p:nvPr>
        </p:nvSpPr>
        <p:spPr>
          <a:xfrm>
            <a:off x="457200" y="6118412"/>
            <a:ext cx="2895600" cy="275477"/>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chemeClr val="dk1"/>
                </a:solidFill>
                <a:latin typeface="Garamond"/>
                <a:ea typeface="Garamond"/>
                <a:cs typeface="Garamond"/>
                <a:sym typeface="Garamond"/>
              </a:defRPr>
            </a:lvl1pPr>
            <a:lvl2pPr indent="0" marL="457200" marR="0" rtl="0" algn="l">
              <a:spcBef>
                <a:spcPts val="0"/>
              </a:spcBef>
              <a:defRPr b="0" baseline="0" i="0" sz="1800" u="none" cap="none" strike="noStrike">
                <a:solidFill>
                  <a:schemeClr val="dk1"/>
                </a:solidFill>
                <a:latin typeface="Garamond"/>
                <a:ea typeface="Garamond"/>
                <a:cs typeface="Garamond"/>
                <a:sym typeface="Garamond"/>
              </a:defRPr>
            </a:lvl2pPr>
            <a:lvl3pPr indent="0" marL="914400" marR="0" rtl="0" algn="l">
              <a:spcBef>
                <a:spcPts val="0"/>
              </a:spcBef>
              <a:defRPr b="0" baseline="0" i="0" sz="1800" u="none" cap="none" strike="noStrike">
                <a:solidFill>
                  <a:schemeClr val="dk1"/>
                </a:solidFill>
                <a:latin typeface="Garamond"/>
                <a:ea typeface="Garamond"/>
                <a:cs typeface="Garamond"/>
                <a:sym typeface="Garamond"/>
              </a:defRPr>
            </a:lvl3pPr>
            <a:lvl4pPr indent="0" marL="1371600" marR="0" rtl="0" algn="l">
              <a:spcBef>
                <a:spcPts val="0"/>
              </a:spcBef>
              <a:defRPr b="0" baseline="0" i="0" sz="1800" u="none" cap="none" strike="noStrike">
                <a:solidFill>
                  <a:schemeClr val="dk1"/>
                </a:solidFill>
                <a:latin typeface="Garamond"/>
                <a:ea typeface="Garamond"/>
                <a:cs typeface="Garamond"/>
                <a:sym typeface="Garamond"/>
              </a:defRPr>
            </a:lvl4pPr>
            <a:lvl5pPr indent="0" marL="1828800" marR="0" rtl="0" algn="l">
              <a:spcBef>
                <a:spcPts val="0"/>
              </a:spcBef>
              <a:defRPr b="0" baseline="0" i="0" sz="1800" u="none" cap="none" strike="noStrike">
                <a:solidFill>
                  <a:schemeClr val="dk1"/>
                </a:solidFill>
                <a:latin typeface="Garamond"/>
                <a:ea typeface="Garamond"/>
                <a:cs typeface="Garamond"/>
                <a:sym typeface="Garamond"/>
              </a:defRPr>
            </a:lvl5pPr>
            <a:lvl6pPr indent="0" marL="2286000" marR="0" rtl="0" algn="l">
              <a:spcBef>
                <a:spcPts val="0"/>
              </a:spcBef>
              <a:defRPr b="0" baseline="0" i="0" sz="1800" u="none" cap="none" strike="noStrike">
                <a:solidFill>
                  <a:schemeClr val="dk1"/>
                </a:solidFill>
                <a:latin typeface="Garamond"/>
                <a:ea typeface="Garamond"/>
                <a:cs typeface="Garamond"/>
                <a:sym typeface="Garamond"/>
              </a:defRPr>
            </a:lvl6pPr>
            <a:lvl7pPr indent="0" marL="2743200" marR="0" rtl="0" algn="l">
              <a:spcBef>
                <a:spcPts val="0"/>
              </a:spcBef>
              <a:defRPr b="0" baseline="0" i="0" sz="1800" u="none" cap="none" strike="noStrike">
                <a:solidFill>
                  <a:schemeClr val="dk1"/>
                </a:solidFill>
                <a:latin typeface="Garamond"/>
                <a:ea typeface="Garamond"/>
                <a:cs typeface="Garamond"/>
                <a:sym typeface="Garamond"/>
              </a:defRPr>
            </a:lvl7pPr>
            <a:lvl8pPr indent="0" marL="3200400" marR="0" rtl="0" algn="l">
              <a:spcBef>
                <a:spcPts val="0"/>
              </a:spcBef>
              <a:defRPr b="0" baseline="0" i="0" sz="1800" u="none" cap="none" strike="noStrike">
                <a:solidFill>
                  <a:schemeClr val="dk1"/>
                </a:solidFill>
                <a:latin typeface="Garamond"/>
                <a:ea typeface="Garamond"/>
                <a:cs typeface="Garamond"/>
                <a:sym typeface="Garamond"/>
              </a:defRPr>
            </a:lvl8pPr>
            <a:lvl9pPr indent="0" marL="3657600" marR="0" rtl="0" algn="l">
              <a:spcBef>
                <a:spcPts val="0"/>
              </a:spcBef>
              <a:defRPr b="0" baseline="0" i="0" sz="1800" u="none" cap="none" strike="noStrike">
                <a:solidFill>
                  <a:schemeClr val="dk1"/>
                </a:solidFill>
                <a:latin typeface="Garamond"/>
                <a:ea typeface="Garamond"/>
                <a:cs typeface="Garamond"/>
                <a:sym typeface="Garamond"/>
              </a:defRPr>
            </a:lvl9pPr>
          </a:lstStyle>
          <a:p/>
        </p:txBody>
      </p:sp>
      <p:sp>
        <p:nvSpPr>
          <p:cNvPr id="38" name="Shape 38"/>
          <p:cNvSpPr txBox="1"/>
          <p:nvPr>
            <p:ph idx="12" type="sldNum"/>
          </p:nvPr>
        </p:nvSpPr>
        <p:spPr>
          <a:xfrm>
            <a:off x="4343400" y="6118412"/>
            <a:ext cx="457200" cy="275477"/>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200" u="none" cap="none" strike="noStrike">
                <a:solidFill>
                  <a:schemeClr val="dk1"/>
                </a:solidFill>
                <a:latin typeface="Garamond"/>
                <a:ea typeface="Garamond"/>
                <a:cs typeface="Garamond"/>
                <a:sym typeface="Garamond"/>
              </a:rPr>
              <a:t>‹#›</a:t>
            </a:fld>
          </a:p>
        </p:txBody>
      </p:sp>
      <p:pic>
        <p:nvPicPr>
          <p:cNvPr id="39" name="Shape 39"/>
          <p:cNvPicPr preferRelativeResize="0"/>
          <p:nvPr/>
        </p:nvPicPr>
        <p:blipFill rotWithShape="1">
          <a:blip r:embed="rId2">
            <a:alphaModFix/>
          </a:blip>
          <a:srcRect b="0" l="0" r="0" t="0"/>
          <a:stretch/>
        </p:blipFill>
        <p:spPr>
          <a:xfrm>
            <a:off x="595312" y="1689847"/>
            <a:ext cx="7953374" cy="30479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with Picture">
    <p:bg>
      <p:bgPr>
        <a:blipFill rotWithShape="1">
          <a:blip r:embed="rId2">
            <a:alphaModFix/>
          </a:blip>
          <a:stretch>
            <a:fillRect b="0" l="0" r="0" t="0"/>
          </a:stretch>
        </a:blipFill>
      </p:bgPr>
    </p:bg>
    <p:spTree>
      <p:nvGrpSpPr>
        <p:cNvPr id="40" name="Shape 40"/>
        <p:cNvGrpSpPr/>
        <p:nvPr/>
      </p:nvGrpSpPr>
      <p:grpSpPr>
        <a:xfrm>
          <a:off x="0" y="0"/>
          <a:ext cx="0" cy="0"/>
          <a:chOff x="0" y="0"/>
          <a:chExt cx="0" cy="0"/>
        </a:xfrm>
      </p:grpSpPr>
      <p:pic>
        <p:nvPicPr>
          <p:cNvPr id="41" name="Shape 41"/>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42" name="Shape 42"/>
          <p:cNvSpPr txBox="1"/>
          <p:nvPr>
            <p:ph type="ctrTitle"/>
          </p:nvPr>
        </p:nvSpPr>
        <p:spPr>
          <a:xfrm>
            <a:off x="1102519" y="4038600"/>
            <a:ext cx="6938962" cy="1174375"/>
          </a:xfrm>
          <a:prstGeom prst="rect">
            <a:avLst/>
          </a:prstGeom>
          <a:noFill/>
          <a:ln>
            <a:noFill/>
          </a:ln>
        </p:spPr>
        <p:txBody>
          <a:bodyPr anchorCtr="0" anchor="b" bIns="91425" lIns="91425" rIns="91425" tIns="91425"/>
          <a:lstStyle>
            <a:lvl1pPr indent="0" marL="0" marR="0" rtl="0" algn="ctr">
              <a:lnSpc>
                <a:spcPct val="95000"/>
              </a:lnSpc>
              <a:spcBef>
                <a:spcPts val="0"/>
              </a:spcBef>
              <a:buClr>
                <a:schemeClr val="lt1"/>
              </a:buClr>
              <a:buFont typeface="Garamond"/>
              <a:buNone/>
              <a:defRPr b="0" baseline="0" i="0" sz="5200" u="none" cap="none" strike="noStrike">
                <a:solidFill>
                  <a:schemeClr val="lt1"/>
                </a:solidFill>
                <a:latin typeface="Garamond"/>
                <a:ea typeface="Garamond"/>
                <a:cs typeface="Garamond"/>
                <a:sym typeface="Garamond"/>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43" name="Shape 43"/>
          <p:cNvSpPr txBox="1"/>
          <p:nvPr>
            <p:ph idx="1" type="subTitle"/>
          </p:nvPr>
        </p:nvSpPr>
        <p:spPr>
          <a:xfrm>
            <a:off x="1102520" y="5212976"/>
            <a:ext cx="6938961" cy="775447"/>
          </a:xfrm>
          <a:prstGeom prst="rect">
            <a:avLst/>
          </a:prstGeom>
          <a:noFill/>
          <a:ln>
            <a:noFill/>
          </a:ln>
        </p:spPr>
        <p:txBody>
          <a:bodyPr anchorCtr="0" anchor="t" bIns="91425" lIns="91425" rIns="91425" tIns="91425"/>
          <a:lstStyle>
            <a:lvl1pPr indent="0" marL="0" marR="0" rtl="0" algn="ctr">
              <a:spcBef>
                <a:spcPts val="0"/>
              </a:spcBef>
              <a:buClr>
                <a:schemeClr val="lt1"/>
              </a:buClr>
              <a:buFont typeface="Noto Symbol"/>
              <a:buNone/>
              <a:defRPr b="0" baseline="0" i="0" sz="1800" u="none" cap="none" strike="noStrike">
                <a:solidFill>
                  <a:schemeClr val="lt1"/>
                </a:solidFill>
                <a:latin typeface="Garamond"/>
                <a:ea typeface="Garamond"/>
                <a:cs typeface="Garamond"/>
                <a:sym typeface="Garamond"/>
              </a:defRPr>
            </a:lvl1pPr>
            <a:lvl2pPr indent="0" marL="457200" marR="0" rtl="0" algn="ctr">
              <a:spcBef>
                <a:spcPts val="1500"/>
              </a:spcBef>
              <a:buClr>
                <a:schemeClr val="lt1"/>
              </a:buClr>
              <a:buFont typeface="Noto Symbol"/>
              <a:buNone/>
              <a:defRPr b="0" baseline="0" i="0" sz="2000" u="none" cap="none" strike="noStrike">
                <a:solidFill>
                  <a:schemeClr val="lt1"/>
                </a:solidFill>
                <a:latin typeface="Garamond"/>
                <a:ea typeface="Garamond"/>
                <a:cs typeface="Garamond"/>
                <a:sym typeface="Garamond"/>
              </a:defRPr>
            </a:lvl2pPr>
            <a:lvl3pPr indent="0" marL="914400" marR="0" rtl="0" algn="ctr">
              <a:spcBef>
                <a:spcPts val="1500"/>
              </a:spcBef>
              <a:buClr>
                <a:schemeClr val="lt1"/>
              </a:buClr>
              <a:buFont typeface="Noto Symbol"/>
              <a:buNone/>
              <a:defRPr b="0" baseline="0" i="0" sz="1800" u="none" cap="none" strike="noStrike">
                <a:solidFill>
                  <a:schemeClr val="lt1"/>
                </a:solidFill>
                <a:latin typeface="Garamond"/>
                <a:ea typeface="Garamond"/>
                <a:cs typeface="Garamond"/>
                <a:sym typeface="Garamond"/>
              </a:defRPr>
            </a:lvl3pPr>
            <a:lvl4pPr indent="0" marL="1371600" marR="0" rtl="0" algn="ctr">
              <a:spcBef>
                <a:spcPts val="1500"/>
              </a:spcBef>
              <a:buClr>
                <a:schemeClr val="lt1"/>
              </a:buClr>
              <a:buFont typeface="Noto Symbol"/>
              <a:buNone/>
              <a:defRPr b="0" baseline="0" i="0" sz="1800" u="none" cap="none" strike="noStrike">
                <a:solidFill>
                  <a:schemeClr val="lt1"/>
                </a:solidFill>
                <a:latin typeface="Garamond"/>
                <a:ea typeface="Garamond"/>
                <a:cs typeface="Garamond"/>
                <a:sym typeface="Garamond"/>
              </a:defRPr>
            </a:lvl4pPr>
            <a:lvl5pPr indent="0" marL="1828800" marR="0" rtl="0" algn="ctr">
              <a:spcBef>
                <a:spcPts val="1500"/>
              </a:spcBef>
              <a:buClr>
                <a:schemeClr val="lt1"/>
              </a:buClr>
              <a:buFont typeface="Noto Symbol"/>
              <a:buNone/>
              <a:defRPr b="0" baseline="0" i="0" sz="1800" u="none" cap="none" strike="noStrike">
                <a:solidFill>
                  <a:schemeClr val="lt1"/>
                </a:solidFill>
                <a:latin typeface="Garamond"/>
                <a:ea typeface="Garamond"/>
                <a:cs typeface="Garamond"/>
                <a:sym typeface="Garamond"/>
              </a:defRPr>
            </a:lvl5pPr>
            <a:lvl6pPr indent="0" marL="2286000" marR="0" rtl="0" algn="ctr">
              <a:spcBef>
                <a:spcPts val="1500"/>
              </a:spcBef>
              <a:buClr>
                <a:schemeClr val="lt1"/>
              </a:buClr>
              <a:buFont typeface="Noto Symbol"/>
              <a:buNone/>
              <a:defRPr b="0" baseline="0" i="0" sz="1800" u="none" cap="none" strike="noStrike">
                <a:solidFill>
                  <a:schemeClr val="lt1"/>
                </a:solidFill>
                <a:latin typeface="Garamond"/>
                <a:ea typeface="Garamond"/>
                <a:cs typeface="Garamond"/>
                <a:sym typeface="Garamond"/>
              </a:defRPr>
            </a:lvl6pPr>
            <a:lvl7pPr indent="0" marL="2743200" marR="0" rtl="0" algn="ctr">
              <a:spcBef>
                <a:spcPts val="1500"/>
              </a:spcBef>
              <a:buClr>
                <a:schemeClr val="lt1"/>
              </a:buClr>
              <a:buFont typeface="Noto Symbol"/>
              <a:buNone/>
              <a:defRPr b="0" baseline="0" i="0" sz="1800" u="none" cap="none" strike="noStrike">
                <a:solidFill>
                  <a:schemeClr val="lt1"/>
                </a:solidFill>
                <a:latin typeface="Garamond"/>
                <a:ea typeface="Garamond"/>
                <a:cs typeface="Garamond"/>
                <a:sym typeface="Garamond"/>
              </a:defRPr>
            </a:lvl7pPr>
            <a:lvl8pPr indent="0" marL="3200400" marR="0" rtl="0" algn="ctr">
              <a:spcBef>
                <a:spcPts val="1500"/>
              </a:spcBef>
              <a:buClr>
                <a:schemeClr val="lt1"/>
              </a:buClr>
              <a:buFont typeface="Noto Symbol"/>
              <a:buNone/>
              <a:defRPr b="0" baseline="0" i="0" sz="1800" u="none" cap="none" strike="noStrike">
                <a:solidFill>
                  <a:schemeClr val="lt1"/>
                </a:solidFill>
                <a:latin typeface="Garamond"/>
                <a:ea typeface="Garamond"/>
                <a:cs typeface="Garamond"/>
                <a:sym typeface="Garamond"/>
              </a:defRPr>
            </a:lvl8pPr>
            <a:lvl9pPr indent="0" marL="3657600" marR="0" rtl="0" algn="ctr">
              <a:spcBef>
                <a:spcPts val="1500"/>
              </a:spcBef>
              <a:buClr>
                <a:schemeClr val="lt1"/>
              </a:buClr>
              <a:buFont typeface="Noto Symbol"/>
              <a:buNone/>
              <a:defRPr b="0" baseline="0" i="0" sz="1800" u="none" cap="none" strike="noStrike">
                <a:solidFill>
                  <a:schemeClr val="lt1"/>
                </a:solidFill>
                <a:latin typeface="Garamond"/>
                <a:ea typeface="Garamond"/>
                <a:cs typeface="Garamond"/>
                <a:sym typeface="Garamond"/>
              </a:defRPr>
            </a:lvl9pPr>
          </a:lstStyle>
          <a:p/>
        </p:txBody>
      </p:sp>
      <p:sp>
        <p:nvSpPr>
          <p:cNvPr id="44" name="Shape 44"/>
          <p:cNvSpPr txBox="1"/>
          <p:nvPr>
            <p:ph idx="10" type="dt"/>
          </p:nvPr>
        </p:nvSpPr>
        <p:spPr>
          <a:xfrm>
            <a:off x="5907741" y="6214969"/>
            <a:ext cx="2133599" cy="275477"/>
          </a:xfrm>
          <a:prstGeom prst="rect">
            <a:avLst/>
          </a:prstGeom>
          <a:noFill/>
          <a:ln>
            <a:noFill/>
          </a:ln>
        </p:spPr>
        <p:txBody>
          <a:bodyPr anchorCtr="0" anchor="ctr" bIns="91425" lIns="91425" rIns="91425" tIns="91425"/>
          <a:lstStyle>
            <a:lvl1pPr indent="0" marL="0" marR="0" rtl="0" algn="r">
              <a:spcBef>
                <a:spcPts val="0"/>
              </a:spcBef>
              <a:defRPr b="0" baseline="0" i="0" sz="1200" u="none" cap="none" strike="noStrike">
                <a:solidFill>
                  <a:srgbClr val="857F99"/>
                </a:solidFill>
                <a:latin typeface="Garamond"/>
                <a:ea typeface="Garamond"/>
                <a:cs typeface="Garamond"/>
                <a:sym typeface="Garamond"/>
              </a:defRPr>
            </a:lvl1pPr>
            <a:lvl2pPr indent="0" marL="457200" marR="0" rtl="0" algn="l">
              <a:spcBef>
                <a:spcPts val="0"/>
              </a:spcBef>
              <a:defRPr b="0" baseline="0" i="0" sz="1800" u="none" cap="none" strike="noStrike">
                <a:solidFill>
                  <a:schemeClr val="lt1"/>
                </a:solidFill>
                <a:latin typeface="Garamond"/>
                <a:ea typeface="Garamond"/>
                <a:cs typeface="Garamond"/>
                <a:sym typeface="Garamond"/>
              </a:defRPr>
            </a:lvl2pPr>
            <a:lvl3pPr indent="0" marL="914400" marR="0" rtl="0" algn="l">
              <a:spcBef>
                <a:spcPts val="0"/>
              </a:spcBef>
              <a:defRPr b="0" baseline="0" i="0" sz="1800" u="none" cap="none" strike="noStrike">
                <a:solidFill>
                  <a:schemeClr val="lt1"/>
                </a:solidFill>
                <a:latin typeface="Garamond"/>
                <a:ea typeface="Garamond"/>
                <a:cs typeface="Garamond"/>
                <a:sym typeface="Garamond"/>
              </a:defRPr>
            </a:lvl3pPr>
            <a:lvl4pPr indent="0" marL="1371600" marR="0" rtl="0" algn="l">
              <a:spcBef>
                <a:spcPts val="0"/>
              </a:spcBef>
              <a:defRPr b="0" baseline="0" i="0" sz="1800" u="none" cap="none" strike="noStrike">
                <a:solidFill>
                  <a:schemeClr val="lt1"/>
                </a:solidFill>
                <a:latin typeface="Garamond"/>
                <a:ea typeface="Garamond"/>
                <a:cs typeface="Garamond"/>
                <a:sym typeface="Garamond"/>
              </a:defRPr>
            </a:lvl4pPr>
            <a:lvl5pPr indent="0" marL="1828800" marR="0" rtl="0" algn="l">
              <a:spcBef>
                <a:spcPts val="0"/>
              </a:spcBef>
              <a:defRPr b="0" baseline="0" i="0" sz="1800" u="none" cap="none" strike="noStrike">
                <a:solidFill>
                  <a:schemeClr val="lt1"/>
                </a:solidFill>
                <a:latin typeface="Garamond"/>
                <a:ea typeface="Garamond"/>
                <a:cs typeface="Garamond"/>
                <a:sym typeface="Garamond"/>
              </a:defRPr>
            </a:lvl5pPr>
            <a:lvl6pPr indent="0" marL="2286000" marR="0" rtl="0" algn="l">
              <a:spcBef>
                <a:spcPts val="0"/>
              </a:spcBef>
              <a:defRPr b="0" baseline="0" i="0" sz="1800" u="none" cap="none" strike="noStrike">
                <a:solidFill>
                  <a:schemeClr val="lt1"/>
                </a:solidFill>
                <a:latin typeface="Garamond"/>
                <a:ea typeface="Garamond"/>
                <a:cs typeface="Garamond"/>
                <a:sym typeface="Garamond"/>
              </a:defRPr>
            </a:lvl6pPr>
            <a:lvl7pPr indent="0" marL="2743200" marR="0" rtl="0" algn="l">
              <a:spcBef>
                <a:spcPts val="0"/>
              </a:spcBef>
              <a:defRPr b="0" baseline="0" i="0" sz="1800" u="none" cap="none" strike="noStrike">
                <a:solidFill>
                  <a:schemeClr val="lt1"/>
                </a:solidFill>
                <a:latin typeface="Garamond"/>
                <a:ea typeface="Garamond"/>
                <a:cs typeface="Garamond"/>
                <a:sym typeface="Garamond"/>
              </a:defRPr>
            </a:lvl7pPr>
            <a:lvl8pPr indent="0" marL="3200400" marR="0" rtl="0" algn="l">
              <a:spcBef>
                <a:spcPts val="0"/>
              </a:spcBef>
              <a:defRPr b="0" baseline="0" i="0" sz="1800" u="none" cap="none" strike="noStrike">
                <a:solidFill>
                  <a:schemeClr val="lt1"/>
                </a:solidFill>
                <a:latin typeface="Garamond"/>
                <a:ea typeface="Garamond"/>
                <a:cs typeface="Garamond"/>
                <a:sym typeface="Garamond"/>
              </a:defRPr>
            </a:lvl8pPr>
            <a:lvl9pPr indent="0" marL="3657600" marR="0" rtl="0" algn="l">
              <a:spcBef>
                <a:spcPts val="0"/>
              </a:spcBef>
              <a:defRPr b="0" baseline="0" i="0" sz="1800" u="none" cap="none" strike="noStrike">
                <a:solidFill>
                  <a:schemeClr val="lt1"/>
                </a:solidFill>
                <a:latin typeface="Garamond"/>
                <a:ea typeface="Garamond"/>
                <a:cs typeface="Garamond"/>
                <a:sym typeface="Garamond"/>
              </a:defRPr>
            </a:lvl9pPr>
          </a:lstStyle>
          <a:p/>
        </p:txBody>
      </p:sp>
      <p:sp>
        <p:nvSpPr>
          <p:cNvPr id="45" name="Shape 45"/>
          <p:cNvSpPr txBox="1"/>
          <p:nvPr>
            <p:ph idx="11" type="ftr"/>
          </p:nvPr>
        </p:nvSpPr>
        <p:spPr>
          <a:xfrm>
            <a:off x="1102658" y="6214969"/>
            <a:ext cx="2895600" cy="275477"/>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57F99"/>
                </a:solidFill>
                <a:latin typeface="Garamond"/>
                <a:ea typeface="Garamond"/>
                <a:cs typeface="Garamond"/>
                <a:sym typeface="Garamond"/>
              </a:defRPr>
            </a:lvl1pPr>
            <a:lvl2pPr indent="0" marL="457200" marR="0" rtl="0" algn="l">
              <a:spcBef>
                <a:spcPts val="0"/>
              </a:spcBef>
              <a:defRPr b="0" baseline="0" i="0" sz="1800" u="none" cap="none" strike="noStrike">
                <a:solidFill>
                  <a:schemeClr val="lt1"/>
                </a:solidFill>
                <a:latin typeface="Garamond"/>
                <a:ea typeface="Garamond"/>
                <a:cs typeface="Garamond"/>
                <a:sym typeface="Garamond"/>
              </a:defRPr>
            </a:lvl2pPr>
            <a:lvl3pPr indent="0" marL="914400" marR="0" rtl="0" algn="l">
              <a:spcBef>
                <a:spcPts val="0"/>
              </a:spcBef>
              <a:defRPr b="0" baseline="0" i="0" sz="1800" u="none" cap="none" strike="noStrike">
                <a:solidFill>
                  <a:schemeClr val="lt1"/>
                </a:solidFill>
                <a:latin typeface="Garamond"/>
                <a:ea typeface="Garamond"/>
                <a:cs typeface="Garamond"/>
                <a:sym typeface="Garamond"/>
              </a:defRPr>
            </a:lvl3pPr>
            <a:lvl4pPr indent="0" marL="1371600" marR="0" rtl="0" algn="l">
              <a:spcBef>
                <a:spcPts val="0"/>
              </a:spcBef>
              <a:defRPr b="0" baseline="0" i="0" sz="1800" u="none" cap="none" strike="noStrike">
                <a:solidFill>
                  <a:schemeClr val="lt1"/>
                </a:solidFill>
                <a:latin typeface="Garamond"/>
                <a:ea typeface="Garamond"/>
                <a:cs typeface="Garamond"/>
                <a:sym typeface="Garamond"/>
              </a:defRPr>
            </a:lvl4pPr>
            <a:lvl5pPr indent="0" marL="1828800" marR="0" rtl="0" algn="l">
              <a:spcBef>
                <a:spcPts val="0"/>
              </a:spcBef>
              <a:defRPr b="0" baseline="0" i="0" sz="1800" u="none" cap="none" strike="noStrike">
                <a:solidFill>
                  <a:schemeClr val="lt1"/>
                </a:solidFill>
                <a:latin typeface="Garamond"/>
                <a:ea typeface="Garamond"/>
                <a:cs typeface="Garamond"/>
                <a:sym typeface="Garamond"/>
              </a:defRPr>
            </a:lvl5pPr>
            <a:lvl6pPr indent="0" marL="2286000" marR="0" rtl="0" algn="l">
              <a:spcBef>
                <a:spcPts val="0"/>
              </a:spcBef>
              <a:defRPr b="0" baseline="0" i="0" sz="1800" u="none" cap="none" strike="noStrike">
                <a:solidFill>
                  <a:schemeClr val="lt1"/>
                </a:solidFill>
                <a:latin typeface="Garamond"/>
                <a:ea typeface="Garamond"/>
                <a:cs typeface="Garamond"/>
                <a:sym typeface="Garamond"/>
              </a:defRPr>
            </a:lvl6pPr>
            <a:lvl7pPr indent="0" marL="2743200" marR="0" rtl="0" algn="l">
              <a:spcBef>
                <a:spcPts val="0"/>
              </a:spcBef>
              <a:defRPr b="0" baseline="0" i="0" sz="1800" u="none" cap="none" strike="noStrike">
                <a:solidFill>
                  <a:schemeClr val="lt1"/>
                </a:solidFill>
                <a:latin typeface="Garamond"/>
                <a:ea typeface="Garamond"/>
                <a:cs typeface="Garamond"/>
                <a:sym typeface="Garamond"/>
              </a:defRPr>
            </a:lvl7pPr>
            <a:lvl8pPr indent="0" marL="3200400" marR="0" rtl="0" algn="l">
              <a:spcBef>
                <a:spcPts val="0"/>
              </a:spcBef>
              <a:defRPr b="0" baseline="0" i="0" sz="1800" u="none" cap="none" strike="noStrike">
                <a:solidFill>
                  <a:schemeClr val="lt1"/>
                </a:solidFill>
                <a:latin typeface="Garamond"/>
                <a:ea typeface="Garamond"/>
                <a:cs typeface="Garamond"/>
                <a:sym typeface="Garamond"/>
              </a:defRPr>
            </a:lvl8pPr>
            <a:lvl9pPr indent="0" marL="3657600" marR="0" rtl="0" algn="l">
              <a:spcBef>
                <a:spcPts val="0"/>
              </a:spcBef>
              <a:defRPr b="0" baseline="0" i="0" sz="1800" u="none" cap="none" strike="noStrike">
                <a:solidFill>
                  <a:schemeClr val="lt1"/>
                </a:solidFill>
                <a:latin typeface="Garamond"/>
                <a:ea typeface="Garamond"/>
                <a:cs typeface="Garamond"/>
                <a:sym typeface="Garamond"/>
              </a:defRPr>
            </a:lvl9pPr>
          </a:lstStyle>
          <a:p/>
        </p:txBody>
      </p:sp>
      <p:sp>
        <p:nvSpPr>
          <p:cNvPr id="46" name="Shape 46"/>
          <p:cNvSpPr txBox="1"/>
          <p:nvPr>
            <p:ph idx="12" type="sldNum"/>
          </p:nvPr>
        </p:nvSpPr>
        <p:spPr>
          <a:xfrm>
            <a:off x="4343400" y="6214969"/>
            <a:ext cx="457200" cy="275477"/>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200" u="none" cap="none" strike="noStrike">
                <a:solidFill>
                  <a:srgbClr val="857F99"/>
                </a:solidFill>
                <a:latin typeface="Garamond"/>
                <a:ea typeface="Garamond"/>
                <a:cs typeface="Garamond"/>
                <a:sym typeface="Garamond"/>
              </a:rPr>
              <a:t>‹#›</a:t>
            </a:fld>
          </a:p>
        </p:txBody>
      </p:sp>
      <p:pic>
        <p:nvPicPr>
          <p:cNvPr id="47" name="Shape 47"/>
          <p:cNvPicPr preferRelativeResize="0"/>
          <p:nvPr/>
        </p:nvPicPr>
        <p:blipFill rotWithShape="1">
          <a:blip r:embed="rId4">
            <a:alphaModFix/>
          </a:blip>
          <a:srcRect b="0" l="0" r="0" t="0"/>
          <a:stretch/>
        </p:blipFill>
        <p:spPr>
          <a:xfrm>
            <a:off x="914400" y="3915801"/>
            <a:ext cx="7315200" cy="400704"/>
          </a:xfrm>
          <a:prstGeom prst="rect">
            <a:avLst/>
          </a:prstGeom>
          <a:noFill/>
          <a:ln>
            <a:noFill/>
          </a:ln>
        </p:spPr>
      </p:pic>
      <p:sp>
        <p:nvSpPr>
          <p:cNvPr id="48" name="Shape 48"/>
          <p:cNvSpPr/>
          <p:nvPr>
            <p:ph idx="2" type="pic"/>
          </p:nvPr>
        </p:nvSpPr>
        <p:spPr>
          <a:xfrm>
            <a:off x="1188720" y="1004454"/>
            <a:ext cx="6766560" cy="2729345"/>
          </a:xfrm>
          <a:prstGeom prst="rect">
            <a:avLst/>
          </a:prstGeom>
          <a:solidFill>
            <a:schemeClr val="dk2"/>
          </a:solidFill>
          <a:ln cap="flat" cmpd="sng" w="127000">
            <a:solidFill>
              <a:schemeClr val="lt1"/>
            </a:solidFill>
            <a:prstDash val="solid"/>
            <a:miter/>
            <a:headEnd len="med" w="med" type="none"/>
            <a:tailEnd len="med" w="med" type="none"/>
          </a:ln>
        </p:spPr>
        <p:txBody>
          <a:bodyPr anchorCtr="0" anchor="ctr" bIns="91425" lIns="91425" rIns="91425" tIns="91425"/>
          <a:lstStyle>
            <a:lvl1pPr indent="0" marL="0" marR="0" rtl="0" algn="r">
              <a:spcBef>
                <a:spcPts val="0"/>
              </a:spcBef>
              <a:buClr>
                <a:schemeClr val="lt1"/>
              </a:buClr>
              <a:buFont typeface="Garamond"/>
              <a:buNone/>
              <a:defRPr b="0" baseline="0" i="0" sz="2000" u="none" cap="none" strike="noStrike">
                <a:solidFill>
                  <a:schemeClr val="lt1"/>
                </a:solidFill>
                <a:latin typeface="Garamond"/>
                <a:ea typeface="Garamond"/>
                <a:cs typeface="Garamond"/>
                <a:sym typeface="Garamond"/>
              </a:defRPr>
            </a:lvl1pPr>
            <a:lvl2pPr indent="0" marL="457200" marR="0" rtl="0" algn="l">
              <a:spcBef>
                <a:spcPts val="0"/>
              </a:spcBef>
              <a:buClr>
                <a:schemeClr val="lt1"/>
              </a:buClr>
              <a:buFont typeface="Garamond"/>
              <a:buNone/>
              <a:defRPr b="0" baseline="0" i="0" sz="2800" u="none" cap="none" strike="noStrike">
                <a:solidFill>
                  <a:schemeClr val="lt1"/>
                </a:solidFill>
                <a:latin typeface="Garamond"/>
                <a:ea typeface="Garamond"/>
                <a:cs typeface="Garamond"/>
                <a:sym typeface="Garamond"/>
              </a:defRPr>
            </a:lvl2pPr>
            <a:lvl3pPr indent="0" marL="914400" marR="0" rtl="0" algn="l">
              <a:spcBef>
                <a:spcPts val="0"/>
              </a:spcBef>
              <a:buClr>
                <a:schemeClr val="lt1"/>
              </a:buClr>
              <a:buFont typeface="Garamond"/>
              <a:buNone/>
              <a:defRPr b="0" baseline="0" i="0" sz="2400" u="none" cap="none" strike="noStrike">
                <a:solidFill>
                  <a:schemeClr val="lt1"/>
                </a:solidFill>
                <a:latin typeface="Garamond"/>
                <a:ea typeface="Garamond"/>
                <a:cs typeface="Garamond"/>
                <a:sym typeface="Garamond"/>
              </a:defRPr>
            </a:lvl3pPr>
            <a:lvl4pPr indent="0" marL="1371600" marR="0" rtl="0" algn="l">
              <a:spcBef>
                <a:spcPts val="0"/>
              </a:spcBef>
              <a:buClr>
                <a:schemeClr val="lt1"/>
              </a:buClr>
              <a:buFont typeface="Garamond"/>
              <a:buNone/>
              <a:defRPr b="0" baseline="0" i="0" sz="2000" u="none" cap="none" strike="noStrike">
                <a:solidFill>
                  <a:schemeClr val="lt1"/>
                </a:solidFill>
                <a:latin typeface="Garamond"/>
                <a:ea typeface="Garamond"/>
                <a:cs typeface="Garamond"/>
                <a:sym typeface="Garamond"/>
              </a:defRPr>
            </a:lvl4pPr>
            <a:lvl5pPr indent="0" marL="1828800" marR="0" rtl="0" algn="l">
              <a:spcBef>
                <a:spcPts val="0"/>
              </a:spcBef>
              <a:buClr>
                <a:schemeClr val="lt1"/>
              </a:buClr>
              <a:buFont typeface="Garamond"/>
              <a:buNone/>
              <a:defRPr b="0" baseline="0" i="0" sz="2000" u="none" cap="none" strike="noStrike">
                <a:solidFill>
                  <a:schemeClr val="lt1"/>
                </a:solidFill>
                <a:latin typeface="Garamond"/>
                <a:ea typeface="Garamond"/>
                <a:cs typeface="Garamond"/>
                <a:sym typeface="Garamond"/>
              </a:defRPr>
            </a:lvl5pPr>
            <a:lvl6pPr indent="0" marL="2286000" marR="0" rtl="0" algn="l">
              <a:spcBef>
                <a:spcPts val="0"/>
              </a:spcBef>
              <a:buClr>
                <a:schemeClr val="lt1"/>
              </a:buClr>
              <a:buFont typeface="Garamond"/>
              <a:buNone/>
              <a:defRPr b="0" baseline="0" i="0" sz="2000" u="none" cap="none" strike="noStrike">
                <a:solidFill>
                  <a:schemeClr val="lt1"/>
                </a:solidFill>
                <a:latin typeface="Garamond"/>
                <a:ea typeface="Garamond"/>
                <a:cs typeface="Garamond"/>
                <a:sym typeface="Garamond"/>
              </a:defRPr>
            </a:lvl6pPr>
            <a:lvl7pPr indent="0" marL="2743200" marR="0" rtl="0" algn="l">
              <a:spcBef>
                <a:spcPts val="0"/>
              </a:spcBef>
              <a:buClr>
                <a:schemeClr val="lt1"/>
              </a:buClr>
              <a:buFont typeface="Garamond"/>
              <a:buNone/>
              <a:defRPr b="0" baseline="0" i="0" sz="2000" u="none" cap="none" strike="noStrike">
                <a:solidFill>
                  <a:schemeClr val="lt1"/>
                </a:solidFill>
                <a:latin typeface="Garamond"/>
                <a:ea typeface="Garamond"/>
                <a:cs typeface="Garamond"/>
                <a:sym typeface="Garamond"/>
              </a:defRPr>
            </a:lvl7pPr>
            <a:lvl8pPr indent="0" marL="3200400" marR="0" rtl="0" algn="l">
              <a:spcBef>
                <a:spcPts val="0"/>
              </a:spcBef>
              <a:buClr>
                <a:schemeClr val="lt1"/>
              </a:buClr>
              <a:buFont typeface="Garamond"/>
              <a:buNone/>
              <a:defRPr b="0" baseline="0" i="0" sz="2000" u="none" cap="none" strike="noStrike">
                <a:solidFill>
                  <a:schemeClr val="lt1"/>
                </a:solidFill>
                <a:latin typeface="Garamond"/>
                <a:ea typeface="Garamond"/>
                <a:cs typeface="Garamond"/>
                <a:sym typeface="Garamond"/>
              </a:defRPr>
            </a:lvl8pPr>
            <a:lvl9pPr indent="0" marL="3657600" marR="0" rtl="0" algn="l">
              <a:spcBef>
                <a:spcPts val="0"/>
              </a:spcBef>
              <a:buClr>
                <a:schemeClr val="lt1"/>
              </a:buClr>
              <a:buFont typeface="Garamond"/>
              <a:buNone/>
              <a:defRPr b="0" baseline="0" i="0" sz="2000" u="none" cap="none" strike="noStrike">
                <a:solidFill>
                  <a:schemeClr val="lt1"/>
                </a:solidFill>
                <a:latin typeface="Garamond"/>
                <a:ea typeface="Garamond"/>
                <a:cs typeface="Garamond"/>
                <a:sym typeface="Garamond"/>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49" name="Shape 49"/>
        <p:cNvGrpSpPr/>
        <p:nvPr/>
      </p:nvGrpSpPr>
      <p:grpSpPr>
        <a:xfrm>
          <a:off x="0" y="0"/>
          <a:ext cx="0" cy="0"/>
          <a:chOff x="0" y="0"/>
          <a:chExt cx="0" cy="0"/>
        </a:xfrm>
      </p:grpSpPr>
      <p:sp>
        <p:nvSpPr>
          <p:cNvPr id="50" name="Shape 50"/>
          <p:cNvSpPr txBox="1"/>
          <p:nvPr>
            <p:ph type="title"/>
          </p:nvPr>
        </p:nvSpPr>
        <p:spPr>
          <a:xfrm>
            <a:off x="1116012" y="1904998"/>
            <a:ext cx="6938964" cy="1582271"/>
          </a:xfrm>
          <a:prstGeom prst="rect">
            <a:avLst/>
          </a:prstGeom>
          <a:noFill/>
          <a:ln>
            <a:noFill/>
          </a:ln>
        </p:spPr>
        <p:txBody>
          <a:bodyPr anchorCtr="0" anchor="b" bIns="91425" lIns="91425" rIns="91425" tIns="91425"/>
          <a:lstStyle>
            <a:lvl1pPr rtl="0" algn="ctr">
              <a:lnSpc>
                <a:spcPct val="95000"/>
              </a:lnSpc>
              <a:spcBef>
                <a:spcPts val="0"/>
              </a:spcBef>
              <a:buClr>
                <a:schemeClr val="dk1"/>
              </a:buClr>
              <a:buFont typeface="Garamond"/>
              <a:buNone/>
              <a:defRPr sz="5600">
                <a:solidFill>
                  <a:schemeClr val="dk1"/>
                </a:solidFill>
                <a:latin typeface="Garamond"/>
                <a:ea typeface="Garamond"/>
                <a:cs typeface="Garamond"/>
                <a:sym typeface="Garamond"/>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1" name="Shape 51"/>
          <p:cNvSpPr txBox="1"/>
          <p:nvPr>
            <p:ph idx="1" type="body"/>
          </p:nvPr>
        </p:nvSpPr>
        <p:spPr>
          <a:xfrm>
            <a:off x="1116012" y="3487271"/>
            <a:ext cx="6938959" cy="1143000"/>
          </a:xfrm>
          <a:prstGeom prst="rect">
            <a:avLst/>
          </a:prstGeom>
          <a:noFill/>
          <a:ln>
            <a:noFill/>
          </a:ln>
        </p:spPr>
        <p:txBody>
          <a:bodyPr anchorCtr="0" anchor="t" bIns="91425" lIns="91425" rIns="91425" tIns="91425"/>
          <a:lstStyle>
            <a:lvl1pPr indent="0" marL="0" rtl="0" algn="ctr">
              <a:spcBef>
                <a:spcPts val="300"/>
              </a:spcBef>
              <a:buClr>
                <a:schemeClr val="dk1"/>
              </a:buClr>
              <a:buFont typeface="Noto Symbol"/>
              <a:buNone/>
              <a:defRPr sz="1800">
                <a:solidFill>
                  <a:schemeClr val="dk1"/>
                </a:solidFill>
                <a:latin typeface="Garamond"/>
                <a:ea typeface="Garamond"/>
                <a:cs typeface="Garamond"/>
                <a:sym typeface="Garamond"/>
              </a:defRPr>
            </a:lvl1pPr>
            <a:lvl2pPr indent="0" marL="457200" rtl="0">
              <a:spcBef>
                <a:spcPts val="0"/>
              </a:spcBef>
              <a:buClr>
                <a:srgbClr val="97918E"/>
              </a:buClr>
              <a:buFont typeface="Garamond"/>
              <a:buNone/>
              <a:defRPr sz="1800">
                <a:solidFill>
                  <a:srgbClr val="97918E"/>
                </a:solidFill>
              </a:defRPr>
            </a:lvl2pPr>
            <a:lvl3pPr indent="0" marL="914400" rtl="0">
              <a:spcBef>
                <a:spcPts val="0"/>
              </a:spcBef>
              <a:buClr>
                <a:srgbClr val="97918E"/>
              </a:buClr>
              <a:buFont typeface="Garamond"/>
              <a:buNone/>
              <a:defRPr sz="1600">
                <a:solidFill>
                  <a:srgbClr val="97918E"/>
                </a:solidFill>
              </a:defRPr>
            </a:lvl3pPr>
            <a:lvl4pPr indent="0" marL="1371600" rtl="0">
              <a:spcBef>
                <a:spcPts val="0"/>
              </a:spcBef>
              <a:buClr>
                <a:srgbClr val="97918E"/>
              </a:buClr>
              <a:buFont typeface="Garamond"/>
              <a:buNone/>
              <a:defRPr sz="1400">
                <a:solidFill>
                  <a:srgbClr val="97918E"/>
                </a:solidFill>
              </a:defRPr>
            </a:lvl4pPr>
            <a:lvl5pPr indent="0" marL="1828800" rtl="0">
              <a:spcBef>
                <a:spcPts val="0"/>
              </a:spcBef>
              <a:buClr>
                <a:srgbClr val="97918E"/>
              </a:buClr>
              <a:buFont typeface="Garamond"/>
              <a:buNone/>
              <a:defRPr sz="1400">
                <a:solidFill>
                  <a:srgbClr val="97918E"/>
                </a:solidFill>
              </a:defRPr>
            </a:lvl5pPr>
            <a:lvl6pPr indent="0" marL="2286000" rtl="0">
              <a:spcBef>
                <a:spcPts val="0"/>
              </a:spcBef>
              <a:buClr>
                <a:srgbClr val="97918E"/>
              </a:buClr>
              <a:buFont typeface="Garamond"/>
              <a:buNone/>
              <a:defRPr sz="1400">
                <a:solidFill>
                  <a:srgbClr val="97918E"/>
                </a:solidFill>
              </a:defRPr>
            </a:lvl6pPr>
            <a:lvl7pPr indent="0" marL="2743200" rtl="0">
              <a:spcBef>
                <a:spcPts val="0"/>
              </a:spcBef>
              <a:buClr>
                <a:srgbClr val="97918E"/>
              </a:buClr>
              <a:buFont typeface="Garamond"/>
              <a:buNone/>
              <a:defRPr sz="1400">
                <a:solidFill>
                  <a:srgbClr val="97918E"/>
                </a:solidFill>
              </a:defRPr>
            </a:lvl7pPr>
            <a:lvl8pPr indent="0" marL="3200400" rtl="0">
              <a:spcBef>
                <a:spcPts val="0"/>
              </a:spcBef>
              <a:buClr>
                <a:srgbClr val="97918E"/>
              </a:buClr>
              <a:buFont typeface="Garamond"/>
              <a:buNone/>
              <a:defRPr sz="1400">
                <a:solidFill>
                  <a:srgbClr val="97918E"/>
                </a:solidFill>
              </a:defRPr>
            </a:lvl8pPr>
            <a:lvl9pPr indent="0" marL="3657600" rtl="0">
              <a:spcBef>
                <a:spcPts val="0"/>
              </a:spcBef>
              <a:buClr>
                <a:srgbClr val="97918E"/>
              </a:buClr>
              <a:buFont typeface="Garamond"/>
              <a:buNone/>
              <a:defRPr sz="1400">
                <a:solidFill>
                  <a:srgbClr val="97918E"/>
                </a:solidFill>
              </a:defRPr>
            </a:lvl9pPr>
          </a:lstStyle>
          <a:p/>
        </p:txBody>
      </p:sp>
      <p:sp>
        <p:nvSpPr>
          <p:cNvPr id="52" name="Shape 52"/>
          <p:cNvSpPr txBox="1"/>
          <p:nvPr>
            <p:ph idx="10" type="dt"/>
          </p:nvPr>
        </p:nvSpPr>
        <p:spPr>
          <a:xfrm>
            <a:off x="6553200" y="6118412"/>
            <a:ext cx="2133599" cy="275477"/>
          </a:xfrm>
          <a:prstGeom prst="rect">
            <a:avLst/>
          </a:prstGeom>
          <a:noFill/>
          <a:ln>
            <a:noFill/>
          </a:ln>
        </p:spPr>
        <p:txBody>
          <a:bodyPr anchorCtr="0" anchor="ctr" bIns="91425" lIns="91425" rIns="91425" tIns="91425"/>
          <a:lstStyle>
            <a:lvl1pPr indent="0" marL="0" marR="0" rtl="0" algn="r">
              <a:spcBef>
                <a:spcPts val="0"/>
              </a:spcBef>
              <a:defRPr b="0" baseline="0" i="0" sz="1200" u="none" cap="none" strike="noStrike">
                <a:solidFill>
                  <a:schemeClr val="dk1"/>
                </a:solidFill>
                <a:latin typeface="Garamond"/>
                <a:ea typeface="Garamond"/>
                <a:cs typeface="Garamond"/>
                <a:sym typeface="Garamond"/>
              </a:defRPr>
            </a:lvl1pPr>
            <a:lvl2pPr indent="0" marL="457200" marR="0" rtl="0" algn="l">
              <a:spcBef>
                <a:spcPts val="0"/>
              </a:spcBef>
              <a:defRPr b="0" baseline="0" i="0" sz="1800" u="none" cap="none" strike="noStrike">
                <a:solidFill>
                  <a:schemeClr val="dk1"/>
                </a:solidFill>
                <a:latin typeface="Garamond"/>
                <a:ea typeface="Garamond"/>
                <a:cs typeface="Garamond"/>
                <a:sym typeface="Garamond"/>
              </a:defRPr>
            </a:lvl2pPr>
            <a:lvl3pPr indent="0" marL="914400" marR="0" rtl="0" algn="l">
              <a:spcBef>
                <a:spcPts val="0"/>
              </a:spcBef>
              <a:defRPr b="0" baseline="0" i="0" sz="1800" u="none" cap="none" strike="noStrike">
                <a:solidFill>
                  <a:schemeClr val="dk1"/>
                </a:solidFill>
                <a:latin typeface="Garamond"/>
                <a:ea typeface="Garamond"/>
                <a:cs typeface="Garamond"/>
                <a:sym typeface="Garamond"/>
              </a:defRPr>
            </a:lvl3pPr>
            <a:lvl4pPr indent="0" marL="1371600" marR="0" rtl="0" algn="l">
              <a:spcBef>
                <a:spcPts val="0"/>
              </a:spcBef>
              <a:defRPr b="0" baseline="0" i="0" sz="1800" u="none" cap="none" strike="noStrike">
                <a:solidFill>
                  <a:schemeClr val="dk1"/>
                </a:solidFill>
                <a:latin typeface="Garamond"/>
                <a:ea typeface="Garamond"/>
                <a:cs typeface="Garamond"/>
                <a:sym typeface="Garamond"/>
              </a:defRPr>
            </a:lvl4pPr>
            <a:lvl5pPr indent="0" marL="1828800" marR="0" rtl="0" algn="l">
              <a:spcBef>
                <a:spcPts val="0"/>
              </a:spcBef>
              <a:defRPr b="0" baseline="0" i="0" sz="1800" u="none" cap="none" strike="noStrike">
                <a:solidFill>
                  <a:schemeClr val="dk1"/>
                </a:solidFill>
                <a:latin typeface="Garamond"/>
                <a:ea typeface="Garamond"/>
                <a:cs typeface="Garamond"/>
                <a:sym typeface="Garamond"/>
              </a:defRPr>
            </a:lvl5pPr>
            <a:lvl6pPr indent="0" marL="2286000" marR="0" rtl="0" algn="l">
              <a:spcBef>
                <a:spcPts val="0"/>
              </a:spcBef>
              <a:defRPr b="0" baseline="0" i="0" sz="1800" u="none" cap="none" strike="noStrike">
                <a:solidFill>
                  <a:schemeClr val="dk1"/>
                </a:solidFill>
                <a:latin typeface="Garamond"/>
                <a:ea typeface="Garamond"/>
                <a:cs typeface="Garamond"/>
                <a:sym typeface="Garamond"/>
              </a:defRPr>
            </a:lvl6pPr>
            <a:lvl7pPr indent="0" marL="2743200" marR="0" rtl="0" algn="l">
              <a:spcBef>
                <a:spcPts val="0"/>
              </a:spcBef>
              <a:defRPr b="0" baseline="0" i="0" sz="1800" u="none" cap="none" strike="noStrike">
                <a:solidFill>
                  <a:schemeClr val="dk1"/>
                </a:solidFill>
                <a:latin typeface="Garamond"/>
                <a:ea typeface="Garamond"/>
                <a:cs typeface="Garamond"/>
                <a:sym typeface="Garamond"/>
              </a:defRPr>
            </a:lvl7pPr>
            <a:lvl8pPr indent="0" marL="3200400" marR="0" rtl="0" algn="l">
              <a:spcBef>
                <a:spcPts val="0"/>
              </a:spcBef>
              <a:defRPr b="0" baseline="0" i="0" sz="1800" u="none" cap="none" strike="noStrike">
                <a:solidFill>
                  <a:schemeClr val="dk1"/>
                </a:solidFill>
                <a:latin typeface="Garamond"/>
                <a:ea typeface="Garamond"/>
                <a:cs typeface="Garamond"/>
                <a:sym typeface="Garamond"/>
              </a:defRPr>
            </a:lvl8pPr>
            <a:lvl9pPr indent="0" marL="3657600" marR="0" rtl="0" algn="l">
              <a:spcBef>
                <a:spcPts val="0"/>
              </a:spcBef>
              <a:defRPr b="0" baseline="0" i="0" sz="1800" u="none" cap="none" strike="noStrike">
                <a:solidFill>
                  <a:schemeClr val="dk1"/>
                </a:solidFill>
                <a:latin typeface="Garamond"/>
                <a:ea typeface="Garamond"/>
                <a:cs typeface="Garamond"/>
                <a:sym typeface="Garamond"/>
              </a:defRPr>
            </a:lvl9pPr>
          </a:lstStyle>
          <a:p/>
        </p:txBody>
      </p:sp>
      <p:sp>
        <p:nvSpPr>
          <p:cNvPr id="53" name="Shape 53"/>
          <p:cNvSpPr txBox="1"/>
          <p:nvPr>
            <p:ph idx="11" type="ftr"/>
          </p:nvPr>
        </p:nvSpPr>
        <p:spPr>
          <a:xfrm>
            <a:off x="457200" y="6118412"/>
            <a:ext cx="2895600" cy="275477"/>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chemeClr val="dk1"/>
                </a:solidFill>
                <a:latin typeface="Garamond"/>
                <a:ea typeface="Garamond"/>
                <a:cs typeface="Garamond"/>
                <a:sym typeface="Garamond"/>
              </a:defRPr>
            </a:lvl1pPr>
            <a:lvl2pPr indent="0" marL="457200" marR="0" rtl="0" algn="l">
              <a:spcBef>
                <a:spcPts val="0"/>
              </a:spcBef>
              <a:defRPr b="0" baseline="0" i="0" sz="1800" u="none" cap="none" strike="noStrike">
                <a:solidFill>
                  <a:schemeClr val="dk1"/>
                </a:solidFill>
                <a:latin typeface="Garamond"/>
                <a:ea typeface="Garamond"/>
                <a:cs typeface="Garamond"/>
                <a:sym typeface="Garamond"/>
              </a:defRPr>
            </a:lvl2pPr>
            <a:lvl3pPr indent="0" marL="914400" marR="0" rtl="0" algn="l">
              <a:spcBef>
                <a:spcPts val="0"/>
              </a:spcBef>
              <a:defRPr b="0" baseline="0" i="0" sz="1800" u="none" cap="none" strike="noStrike">
                <a:solidFill>
                  <a:schemeClr val="dk1"/>
                </a:solidFill>
                <a:latin typeface="Garamond"/>
                <a:ea typeface="Garamond"/>
                <a:cs typeface="Garamond"/>
                <a:sym typeface="Garamond"/>
              </a:defRPr>
            </a:lvl3pPr>
            <a:lvl4pPr indent="0" marL="1371600" marR="0" rtl="0" algn="l">
              <a:spcBef>
                <a:spcPts val="0"/>
              </a:spcBef>
              <a:defRPr b="0" baseline="0" i="0" sz="1800" u="none" cap="none" strike="noStrike">
                <a:solidFill>
                  <a:schemeClr val="dk1"/>
                </a:solidFill>
                <a:latin typeface="Garamond"/>
                <a:ea typeface="Garamond"/>
                <a:cs typeface="Garamond"/>
                <a:sym typeface="Garamond"/>
              </a:defRPr>
            </a:lvl4pPr>
            <a:lvl5pPr indent="0" marL="1828800" marR="0" rtl="0" algn="l">
              <a:spcBef>
                <a:spcPts val="0"/>
              </a:spcBef>
              <a:defRPr b="0" baseline="0" i="0" sz="1800" u="none" cap="none" strike="noStrike">
                <a:solidFill>
                  <a:schemeClr val="dk1"/>
                </a:solidFill>
                <a:latin typeface="Garamond"/>
                <a:ea typeface="Garamond"/>
                <a:cs typeface="Garamond"/>
                <a:sym typeface="Garamond"/>
              </a:defRPr>
            </a:lvl5pPr>
            <a:lvl6pPr indent="0" marL="2286000" marR="0" rtl="0" algn="l">
              <a:spcBef>
                <a:spcPts val="0"/>
              </a:spcBef>
              <a:defRPr b="0" baseline="0" i="0" sz="1800" u="none" cap="none" strike="noStrike">
                <a:solidFill>
                  <a:schemeClr val="dk1"/>
                </a:solidFill>
                <a:latin typeface="Garamond"/>
                <a:ea typeface="Garamond"/>
                <a:cs typeface="Garamond"/>
                <a:sym typeface="Garamond"/>
              </a:defRPr>
            </a:lvl6pPr>
            <a:lvl7pPr indent="0" marL="2743200" marR="0" rtl="0" algn="l">
              <a:spcBef>
                <a:spcPts val="0"/>
              </a:spcBef>
              <a:defRPr b="0" baseline="0" i="0" sz="1800" u="none" cap="none" strike="noStrike">
                <a:solidFill>
                  <a:schemeClr val="dk1"/>
                </a:solidFill>
                <a:latin typeface="Garamond"/>
                <a:ea typeface="Garamond"/>
                <a:cs typeface="Garamond"/>
                <a:sym typeface="Garamond"/>
              </a:defRPr>
            </a:lvl7pPr>
            <a:lvl8pPr indent="0" marL="3200400" marR="0" rtl="0" algn="l">
              <a:spcBef>
                <a:spcPts val="0"/>
              </a:spcBef>
              <a:defRPr b="0" baseline="0" i="0" sz="1800" u="none" cap="none" strike="noStrike">
                <a:solidFill>
                  <a:schemeClr val="dk1"/>
                </a:solidFill>
                <a:latin typeface="Garamond"/>
                <a:ea typeface="Garamond"/>
                <a:cs typeface="Garamond"/>
                <a:sym typeface="Garamond"/>
              </a:defRPr>
            </a:lvl8pPr>
            <a:lvl9pPr indent="0" marL="3657600" marR="0" rtl="0" algn="l">
              <a:spcBef>
                <a:spcPts val="0"/>
              </a:spcBef>
              <a:defRPr b="0" baseline="0" i="0" sz="1800" u="none" cap="none" strike="noStrike">
                <a:solidFill>
                  <a:schemeClr val="dk1"/>
                </a:solidFill>
                <a:latin typeface="Garamond"/>
                <a:ea typeface="Garamond"/>
                <a:cs typeface="Garamond"/>
                <a:sym typeface="Garamond"/>
              </a:defRPr>
            </a:lvl9pPr>
          </a:lstStyle>
          <a:p/>
        </p:txBody>
      </p:sp>
      <p:sp>
        <p:nvSpPr>
          <p:cNvPr id="54" name="Shape 54"/>
          <p:cNvSpPr txBox="1"/>
          <p:nvPr>
            <p:ph idx="12" type="sldNum"/>
          </p:nvPr>
        </p:nvSpPr>
        <p:spPr>
          <a:xfrm>
            <a:off x="4343400" y="6118412"/>
            <a:ext cx="457200" cy="275477"/>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200" u="none" cap="none" strike="noStrike">
                <a:solidFill>
                  <a:schemeClr val="dk1"/>
                </a:solidFill>
                <a:latin typeface="Garamond"/>
                <a:ea typeface="Garamond"/>
                <a:cs typeface="Garamond"/>
                <a:sym typeface="Garamond"/>
              </a:rPr>
              <a:t>‹#›</a:t>
            </a:fld>
          </a:p>
        </p:txBody>
      </p:sp>
      <p:pic>
        <p:nvPicPr>
          <p:cNvPr id="55" name="Shape 55"/>
          <p:cNvPicPr preferRelativeResize="0"/>
          <p:nvPr/>
        </p:nvPicPr>
        <p:blipFill rotWithShape="1">
          <a:blip r:embed="rId2">
            <a:alphaModFix/>
          </a:blip>
          <a:srcRect b="0" l="0" r="0" t="0"/>
          <a:stretch/>
        </p:blipFill>
        <p:spPr>
          <a:xfrm>
            <a:off x="914400" y="1618487"/>
            <a:ext cx="7315200" cy="356382"/>
          </a:xfrm>
          <a:prstGeom prst="rect">
            <a:avLst/>
          </a:prstGeom>
          <a:noFill/>
          <a:ln>
            <a:noFill/>
          </a:ln>
        </p:spPr>
      </p:pic>
      <p:pic>
        <p:nvPicPr>
          <p:cNvPr id="56" name="Shape 56"/>
          <p:cNvPicPr preferRelativeResize="0"/>
          <p:nvPr/>
        </p:nvPicPr>
        <p:blipFill rotWithShape="1">
          <a:blip r:embed="rId3">
            <a:alphaModFix/>
          </a:blip>
          <a:srcRect b="0" l="0" r="0" t="0"/>
          <a:stretch/>
        </p:blipFill>
        <p:spPr>
          <a:xfrm>
            <a:off x="914400" y="4690871"/>
            <a:ext cx="7315200" cy="35638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57" name="Shape 57"/>
        <p:cNvGrpSpPr/>
        <p:nvPr/>
      </p:nvGrpSpPr>
      <p:grpSpPr>
        <a:xfrm>
          <a:off x="0" y="0"/>
          <a:ext cx="0" cy="0"/>
          <a:chOff x="0" y="0"/>
          <a:chExt cx="0" cy="0"/>
        </a:xfrm>
      </p:grpSpPr>
      <p:pic>
        <p:nvPicPr>
          <p:cNvPr id="58" name="Shape 58"/>
          <p:cNvPicPr preferRelativeResize="0"/>
          <p:nvPr/>
        </p:nvPicPr>
        <p:blipFill rotWithShape="1">
          <a:blip r:embed="rId2">
            <a:alphaModFix/>
          </a:blip>
          <a:srcRect b="0" l="0" r="0" t="0"/>
          <a:stretch/>
        </p:blipFill>
        <p:spPr>
          <a:xfrm>
            <a:off x="595312" y="1689847"/>
            <a:ext cx="7953374" cy="304799"/>
          </a:xfrm>
          <a:prstGeom prst="rect">
            <a:avLst/>
          </a:prstGeom>
          <a:noFill/>
          <a:ln>
            <a:noFill/>
          </a:ln>
        </p:spPr>
      </p:pic>
      <p:sp>
        <p:nvSpPr>
          <p:cNvPr id="59" name="Shape 59"/>
          <p:cNvSpPr txBox="1"/>
          <p:nvPr>
            <p:ph type="title"/>
          </p:nvPr>
        </p:nvSpPr>
        <p:spPr>
          <a:xfrm>
            <a:off x="800100" y="381000"/>
            <a:ext cx="7543800" cy="1371599"/>
          </a:xfrm>
          <a:prstGeom prst="rect">
            <a:avLst/>
          </a:prstGeom>
          <a:noFill/>
          <a:ln>
            <a:noFill/>
          </a:ln>
        </p:spPr>
        <p:txBody>
          <a:bodyPr anchorCtr="0" anchor="ctr" bIns="91425" lIns="91425" rIns="91425" tIns="91425"/>
          <a:lstStyle>
            <a:lvl1pPr rtl="0" algn="ctr">
              <a:spcBef>
                <a:spcPts val="0"/>
              </a:spcBef>
              <a:buClr>
                <a:schemeClr val="dk1"/>
              </a:buClr>
              <a:buFont typeface="Garamond"/>
              <a:buNone/>
              <a:defRPr sz="5600">
                <a:solidFill>
                  <a:schemeClr val="dk1"/>
                </a:solidFill>
                <a:latin typeface="Garamond"/>
                <a:ea typeface="Garamond"/>
                <a:cs typeface="Garamond"/>
                <a:sym typeface="Garamond"/>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0" name="Shape 60"/>
          <p:cNvSpPr txBox="1"/>
          <p:nvPr>
            <p:ph idx="1" type="body"/>
          </p:nvPr>
        </p:nvSpPr>
        <p:spPr>
          <a:xfrm>
            <a:off x="838200" y="2084292"/>
            <a:ext cx="3429000" cy="3639312"/>
          </a:xfrm>
          <a:prstGeom prst="rect">
            <a:avLst/>
          </a:prstGeom>
          <a:noFill/>
          <a:ln>
            <a:noFill/>
          </a:ln>
        </p:spPr>
        <p:txBody>
          <a:bodyPr anchorCtr="0" anchor="t" bIns="91425" lIns="91425" rIns="91425" tIns="91425"/>
          <a:lstStyle>
            <a:lvl1pPr indent="-282575" marL="282575" rtl="0">
              <a:spcBef>
                <a:spcPts val="0"/>
              </a:spcBef>
              <a:defRPr sz="2000"/>
            </a:lvl1pPr>
            <a:lvl2pPr indent="-293688" marL="573088" rtl="0">
              <a:spcBef>
                <a:spcPts val="0"/>
              </a:spcBef>
              <a:defRPr sz="1800"/>
            </a:lvl2pPr>
            <a:lvl3pPr indent="-284163" marL="855663" rtl="0">
              <a:spcBef>
                <a:spcPts val="0"/>
              </a:spcBef>
              <a:defRPr sz="1800"/>
            </a:lvl3pPr>
            <a:lvl4pPr indent="-282575" marL="1146175" rtl="0">
              <a:spcBef>
                <a:spcPts val="0"/>
              </a:spcBef>
              <a:defRPr sz="1800"/>
            </a:lvl4pPr>
            <a:lvl5pPr indent="-287338" marL="1430338" rtl="0">
              <a:spcBef>
                <a:spcPts val="0"/>
              </a:spcBef>
              <a:defRPr sz="1800"/>
            </a:lvl5pPr>
            <a:lvl6pPr indent="-290513" marL="1712913" rtl="0">
              <a:spcBef>
                <a:spcPts val="0"/>
              </a:spcBef>
              <a:defRPr sz="1800"/>
            </a:lvl6pPr>
            <a:lvl7pPr indent="-288925" marL="2003425" rtl="0">
              <a:spcBef>
                <a:spcPts val="0"/>
              </a:spcBef>
              <a:defRPr sz="1800"/>
            </a:lvl7pPr>
            <a:lvl8pPr indent="-292100" marL="2286000" rtl="0">
              <a:spcBef>
                <a:spcPts val="0"/>
              </a:spcBef>
              <a:defRPr sz="1800"/>
            </a:lvl8pPr>
            <a:lvl9pPr indent="-282575" marL="2568575" rtl="0">
              <a:spcBef>
                <a:spcPts val="0"/>
              </a:spcBef>
              <a:defRPr sz="1800"/>
            </a:lvl9pPr>
          </a:lstStyle>
          <a:p/>
        </p:txBody>
      </p:sp>
      <p:sp>
        <p:nvSpPr>
          <p:cNvPr id="61" name="Shape 61"/>
          <p:cNvSpPr txBox="1"/>
          <p:nvPr>
            <p:ph idx="2" type="body"/>
          </p:nvPr>
        </p:nvSpPr>
        <p:spPr>
          <a:xfrm>
            <a:off x="4926105" y="2084292"/>
            <a:ext cx="3429000" cy="3639312"/>
          </a:xfrm>
          <a:prstGeom prst="rect">
            <a:avLst/>
          </a:prstGeom>
          <a:noFill/>
          <a:ln>
            <a:noFill/>
          </a:ln>
        </p:spPr>
        <p:txBody>
          <a:bodyPr anchorCtr="0" anchor="t" bIns="91425" lIns="91425" rIns="91425" tIns="91425"/>
          <a:lstStyle>
            <a:lvl1pPr indent="-282575" marL="282575" rtl="0">
              <a:spcBef>
                <a:spcPts val="0"/>
              </a:spcBef>
              <a:defRPr sz="2000"/>
            </a:lvl1pPr>
            <a:lvl2pPr indent="-293688" marL="573088" rtl="0">
              <a:spcBef>
                <a:spcPts val="0"/>
              </a:spcBef>
              <a:defRPr sz="1800"/>
            </a:lvl2pPr>
            <a:lvl3pPr indent="-284163" marL="855663" rtl="0">
              <a:spcBef>
                <a:spcPts val="0"/>
              </a:spcBef>
              <a:defRPr sz="1800"/>
            </a:lvl3pPr>
            <a:lvl4pPr indent="-282575" marL="1146175" rtl="0">
              <a:spcBef>
                <a:spcPts val="0"/>
              </a:spcBef>
              <a:defRPr sz="1800"/>
            </a:lvl4pPr>
            <a:lvl5pPr indent="-287338" marL="1430338" rtl="0">
              <a:spcBef>
                <a:spcPts val="0"/>
              </a:spcBef>
              <a:defRPr sz="1800"/>
            </a:lvl5pPr>
            <a:lvl6pPr indent="-290513" marL="1712913" rtl="0">
              <a:spcBef>
                <a:spcPts val="0"/>
              </a:spcBef>
              <a:defRPr sz="1800"/>
            </a:lvl6pPr>
            <a:lvl7pPr indent="-290513" marL="2005013" rtl="0">
              <a:spcBef>
                <a:spcPts val="0"/>
              </a:spcBef>
              <a:defRPr sz="1800"/>
            </a:lvl7pPr>
            <a:lvl8pPr indent="-293688" marL="2287588" rtl="0">
              <a:spcBef>
                <a:spcPts val="0"/>
              </a:spcBef>
              <a:defRPr sz="1800"/>
            </a:lvl8pPr>
            <a:lvl9pPr indent="-282575" marL="2568575" rtl="0">
              <a:spcBef>
                <a:spcPts val="0"/>
              </a:spcBef>
              <a:defRPr sz="1800"/>
            </a:lvl9pPr>
          </a:lstStyle>
          <a:p/>
        </p:txBody>
      </p:sp>
      <p:sp>
        <p:nvSpPr>
          <p:cNvPr id="62" name="Shape 62"/>
          <p:cNvSpPr txBox="1"/>
          <p:nvPr>
            <p:ph idx="10" type="dt"/>
          </p:nvPr>
        </p:nvSpPr>
        <p:spPr>
          <a:xfrm>
            <a:off x="6553200" y="6118412"/>
            <a:ext cx="2133599" cy="275477"/>
          </a:xfrm>
          <a:prstGeom prst="rect">
            <a:avLst/>
          </a:prstGeom>
          <a:noFill/>
          <a:ln>
            <a:noFill/>
          </a:ln>
        </p:spPr>
        <p:txBody>
          <a:bodyPr anchorCtr="0" anchor="ctr" bIns="91425" lIns="91425" rIns="91425" tIns="91425"/>
          <a:lstStyle>
            <a:lvl1pPr indent="0" marL="0" marR="0" rtl="0" algn="r">
              <a:spcBef>
                <a:spcPts val="0"/>
              </a:spcBef>
              <a:defRPr b="0" baseline="0" i="0" sz="1200" u="none" cap="none" strike="noStrike">
                <a:solidFill>
                  <a:schemeClr val="dk1"/>
                </a:solidFill>
                <a:latin typeface="Garamond"/>
                <a:ea typeface="Garamond"/>
                <a:cs typeface="Garamond"/>
                <a:sym typeface="Garamond"/>
              </a:defRPr>
            </a:lvl1pPr>
            <a:lvl2pPr indent="0" marL="457200" marR="0" rtl="0" algn="l">
              <a:spcBef>
                <a:spcPts val="0"/>
              </a:spcBef>
              <a:defRPr b="0" baseline="0" i="0" sz="1800" u="none" cap="none" strike="noStrike">
                <a:solidFill>
                  <a:schemeClr val="dk1"/>
                </a:solidFill>
                <a:latin typeface="Garamond"/>
                <a:ea typeface="Garamond"/>
                <a:cs typeface="Garamond"/>
                <a:sym typeface="Garamond"/>
              </a:defRPr>
            </a:lvl2pPr>
            <a:lvl3pPr indent="0" marL="914400" marR="0" rtl="0" algn="l">
              <a:spcBef>
                <a:spcPts val="0"/>
              </a:spcBef>
              <a:defRPr b="0" baseline="0" i="0" sz="1800" u="none" cap="none" strike="noStrike">
                <a:solidFill>
                  <a:schemeClr val="dk1"/>
                </a:solidFill>
                <a:latin typeface="Garamond"/>
                <a:ea typeface="Garamond"/>
                <a:cs typeface="Garamond"/>
                <a:sym typeface="Garamond"/>
              </a:defRPr>
            </a:lvl3pPr>
            <a:lvl4pPr indent="0" marL="1371600" marR="0" rtl="0" algn="l">
              <a:spcBef>
                <a:spcPts val="0"/>
              </a:spcBef>
              <a:defRPr b="0" baseline="0" i="0" sz="1800" u="none" cap="none" strike="noStrike">
                <a:solidFill>
                  <a:schemeClr val="dk1"/>
                </a:solidFill>
                <a:latin typeface="Garamond"/>
                <a:ea typeface="Garamond"/>
                <a:cs typeface="Garamond"/>
                <a:sym typeface="Garamond"/>
              </a:defRPr>
            </a:lvl4pPr>
            <a:lvl5pPr indent="0" marL="1828800" marR="0" rtl="0" algn="l">
              <a:spcBef>
                <a:spcPts val="0"/>
              </a:spcBef>
              <a:defRPr b="0" baseline="0" i="0" sz="1800" u="none" cap="none" strike="noStrike">
                <a:solidFill>
                  <a:schemeClr val="dk1"/>
                </a:solidFill>
                <a:latin typeface="Garamond"/>
                <a:ea typeface="Garamond"/>
                <a:cs typeface="Garamond"/>
                <a:sym typeface="Garamond"/>
              </a:defRPr>
            </a:lvl5pPr>
            <a:lvl6pPr indent="0" marL="2286000" marR="0" rtl="0" algn="l">
              <a:spcBef>
                <a:spcPts val="0"/>
              </a:spcBef>
              <a:defRPr b="0" baseline="0" i="0" sz="1800" u="none" cap="none" strike="noStrike">
                <a:solidFill>
                  <a:schemeClr val="dk1"/>
                </a:solidFill>
                <a:latin typeface="Garamond"/>
                <a:ea typeface="Garamond"/>
                <a:cs typeface="Garamond"/>
                <a:sym typeface="Garamond"/>
              </a:defRPr>
            </a:lvl6pPr>
            <a:lvl7pPr indent="0" marL="2743200" marR="0" rtl="0" algn="l">
              <a:spcBef>
                <a:spcPts val="0"/>
              </a:spcBef>
              <a:defRPr b="0" baseline="0" i="0" sz="1800" u="none" cap="none" strike="noStrike">
                <a:solidFill>
                  <a:schemeClr val="dk1"/>
                </a:solidFill>
                <a:latin typeface="Garamond"/>
                <a:ea typeface="Garamond"/>
                <a:cs typeface="Garamond"/>
                <a:sym typeface="Garamond"/>
              </a:defRPr>
            </a:lvl7pPr>
            <a:lvl8pPr indent="0" marL="3200400" marR="0" rtl="0" algn="l">
              <a:spcBef>
                <a:spcPts val="0"/>
              </a:spcBef>
              <a:defRPr b="0" baseline="0" i="0" sz="1800" u="none" cap="none" strike="noStrike">
                <a:solidFill>
                  <a:schemeClr val="dk1"/>
                </a:solidFill>
                <a:latin typeface="Garamond"/>
                <a:ea typeface="Garamond"/>
                <a:cs typeface="Garamond"/>
                <a:sym typeface="Garamond"/>
              </a:defRPr>
            </a:lvl8pPr>
            <a:lvl9pPr indent="0" marL="3657600" marR="0" rtl="0" algn="l">
              <a:spcBef>
                <a:spcPts val="0"/>
              </a:spcBef>
              <a:defRPr b="0" baseline="0" i="0" sz="1800" u="none" cap="none" strike="noStrike">
                <a:solidFill>
                  <a:schemeClr val="dk1"/>
                </a:solidFill>
                <a:latin typeface="Garamond"/>
                <a:ea typeface="Garamond"/>
                <a:cs typeface="Garamond"/>
                <a:sym typeface="Garamond"/>
              </a:defRPr>
            </a:lvl9pPr>
          </a:lstStyle>
          <a:p/>
        </p:txBody>
      </p:sp>
      <p:sp>
        <p:nvSpPr>
          <p:cNvPr id="63" name="Shape 63"/>
          <p:cNvSpPr txBox="1"/>
          <p:nvPr>
            <p:ph idx="11" type="ftr"/>
          </p:nvPr>
        </p:nvSpPr>
        <p:spPr>
          <a:xfrm>
            <a:off x="457200" y="6118412"/>
            <a:ext cx="2895600" cy="275477"/>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chemeClr val="dk1"/>
                </a:solidFill>
                <a:latin typeface="Garamond"/>
                <a:ea typeface="Garamond"/>
                <a:cs typeface="Garamond"/>
                <a:sym typeface="Garamond"/>
              </a:defRPr>
            </a:lvl1pPr>
            <a:lvl2pPr indent="0" marL="457200" marR="0" rtl="0" algn="l">
              <a:spcBef>
                <a:spcPts val="0"/>
              </a:spcBef>
              <a:defRPr b="0" baseline="0" i="0" sz="1800" u="none" cap="none" strike="noStrike">
                <a:solidFill>
                  <a:schemeClr val="dk1"/>
                </a:solidFill>
                <a:latin typeface="Garamond"/>
                <a:ea typeface="Garamond"/>
                <a:cs typeface="Garamond"/>
                <a:sym typeface="Garamond"/>
              </a:defRPr>
            </a:lvl2pPr>
            <a:lvl3pPr indent="0" marL="914400" marR="0" rtl="0" algn="l">
              <a:spcBef>
                <a:spcPts val="0"/>
              </a:spcBef>
              <a:defRPr b="0" baseline="0" i="0" sz="1800" u="none" cap="none" strike="noStrike">
                <a:solidFill>
                  <a:schemeClr val="dk1"/>
                </a:solidFill>
                <a:latin typeface="Garamond"/>
                <a:ea typeface="Garamond"/>
                <a:cs typeface="Garamond"/>
                <a:sym typeface="Garamond"/>
              </a:defRPr>
            </a:lvl3pPr>
            <a:lvl4pPr indent="0" marL="1371600" marR="0" rtl="0" algn="l">
              <a:spcBef>
                <a:spcPts val="0"/>
              </a:spcBef>
              <a:defRPr b="0" baseline="0" i="0" sz="1800" u="none" cap="none" strike="noStrike">
                <a:solidFill>
                  <a:schemeClr val="dk1"/>
                </a:solidFill>
                <a:latin typeface="Garamond"/>
                <a:ea typeface="Garamond"/>
                <a:cs typeface="Garamond"/>
                <a:sym typeface="Garamond"/>
              </a:defRPr>
            </a:lvl4pPr>
            <a:lvl5pPr indent="0" marL="1828800" marR="0" rtl="0" algn="l">
              <a:spcBef>
                <a:spcPts val="0"/>
              </a:spcBef>
              <a:defRPr b="0" baseline="0" i="0" sz="1800" u="none" cap="none" strike="noStrike">
                <a:solidFill>
                  <a:schemeClr val="dk1"/>
                </a:solidFill>
                <a:latin typeface="Garamond"/>
                <a:ea typeface="Garamond"/>
                <a:cs typeface="Garamond"/>
                <a:sym typeface="Garamond"/>
              </a:defRPr>
            </a:lvl5pPr>
            <a:lvl6pPr indent="0" marL="2286000" marR="0" rtl="0" algn="l">
              <a:spcBef>
                <a:spcPts val="0"/>
              </a:spcBef>
              <a:defRPr b="0" baseline="0" i="0" sz="1800" u="none" cap="none" strike="noStrike">
                <a:solidFill>
                  <a:schemeClr val="dk1"/>
                </a:solidFill>
                <a:latin typeface="Garamond"/>
                <a:ea typeface="Garamond"/>
                <a:cs typeface="Garamond"/>
                <a:sym typeface="Garamond"/>
              </a:defRPr>
            </a:lvl6pPr>
            <a:lvl7pPr indent="0" marL="2743200" marR="0" rtl="0" algn="l">
              <a:spcBef>
                <a:spcPts val="0"/>
              </a:spcBef>
              <a:defRPr b="0" baseline="0" i="0" sz="1800" u="none" cap="none" strike="noStrike">
                <a:solidFill>
                  <a:schemeClr val="dk1"/>
                </a:solidFill>
                <a:latin typeface="Garamond"/>
                <a:ea typeface="Garamond"/>
                <a:cs typeface="Garamond"/>
                <a:sym typeface="Garamond"/>
              </a:defRPr>
            </a:lvl7pPr>
            <a:lvl8pPr indent="0" marL="3200400" marR="0" rtl="0" algn="l">
              <a:spcBef>
                <a:spcPts val="0"/>
              </a:spcBef>
              <a:defRPr b="0" baseline="0" i="0" sz="1800" u="none" cap="none" strike="noStrike">
                <a:solidFill>
                  <a:schemeClr val="dk1"/>
                </a:solidFill>
                <a:latin typeface="Garamond"/>
                <a:ea typeface="Garamond"/>
                <a:cs typeface="Garamond"/>
                <a:sym typeface="Garamond"/>
              </a:defRPr>
            </a:lvl8pPr>
            <a:lvl9pPr indent="0" marL="3657600" marR="0" rtl="0" algn="l">
              <a:spcBef>
                <a:spcPts val="0"/>
              </a:spcBef>
              <a:defRPr b="0" baseline="0" i="0" sz="1800" u="none" cap="none" strike="noStrike">
                <a:solidFill>
                  <a:schemeClr val="dk1"/>
                </a:solidFill>
                <a:latin typeface="Garamond"/>
                <a:ea typeface="Garamond"/>
                <a:cs typeface="Garamond"/>
                <a:sym typeface="Garamond"/>
              </a:defRPr>
            </a:lvl9pPr>
          </a:lstStyle>
          <a:p/>
        </p:txBody>
      </p:sp>
      <p:sp>
        <p:nvSpPr>
          <p:cNvPr id="64" name="Shape 64"/>
          <p:cNvSpPr txBox="1"/>
          <p:nvPr>
            <p:ph idx="12" type="sldNum"/>
          </p:nvPr>
        </p:nvSpPr>
        <p:spPr>
          <a:xfrm>
            <a:off x="4343400" y="6118412"/>
            <a:ext cx="457200" cy="275477"/>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200" u="none" cap="none" strike="noStrike">
                <a:solidFill>
                  <a:schemeClr val="dk1"/>
                </a:solidFill>
                <a:latin typeface="Garamond"/>
                <a:ea typeface="Garamond"/>
                <a:cs typeface="Garamond"/>
                <a:sym typeface="Garamond"/>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65" name="Shape 65"/>
        <p:cNvGrpSpPr/>
        <p:nvPr/>
      </p:nvGrpSpPr>
      <p:grpSpPr>
        <a:xfrm>
          <a:off x="0" y="0"/>
          <a:ext cx="0" cy="0"/>
          <a:chOff x="0" y="0"/>
          <a:chExt cx="0" cy="0"/>
        </a:xfrm>
      </p:grpSpPr>
      <p:pic>
        <p:nvPicPr>
          <p:cNvPr id="66" name="Shape 66"/>
          <p:cNvPicPr preferRelativeResize="0"/>
          <p:nvPr/>
        </p:nvPicPr>
        <p:blipFill rotWithShape="1">
          <a:blip r:embed="rId2">
            <a:alphaModFix/>
          </a:blip>
          <a:srcRect b="0" l="0" r="0" t="0"/>
          <a:stretch/>
        </p:blipFill>
        <p:spPr>
          <a:xfrm>
            <a:off x="595312" y="1689847"/>
            <a:ext cx="7953374" cy="304799"/>
          </a:xfrm>
          <a:prstGeom prst="rect">
            <a:avLst/>
          </a:prstGeom>
          <a:noFill/>
          <a:ln>
            <a:noFill/>
          </a:ln>
        </p:spPr>
      </p:pic>
      <p:sp>
        <p:nvSpPr>
          <p:cNvPr id="67" name="Shape 67"/>
          <p:cNvSpPr txBox="1"/>
          <p:nvPr>
            <p:ph type="title"/>
          </p:nvPr>
        </p:nvSpPr>
        <p:spPr>
          <a:xfrm>
            <a:off x="800100" y="381000"/>
            <a:ext cx="7543800" cy="1371599"/>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8" name="Shape 68"/>
          <p:cNvSpPr txBox="1"/>
          <p:nvPr>
            <p:ph idx="1" type="body"/>
          </p:nvPr>
        </p:nvSpPr>
        <p:spPr>
          <a:xfrm>
            <a:off x="1181100" y="1839913"/>
            <a:ext cx="2743199" cy="903286"/>
          </a:xfrm>
          <a:prstGeom prst="rect">
            <a:avLst/>
          </a:prstGeom>
          <a:noFill/>
          <a:ln>
            <a:noFill/>
          </a:ln>
        </p:spPr>
        <p:txBody>
          <a:bodyPr anchorCtr="0" anchor="ctr" bIns="91425" lIns="91425" rIns="91425" tIns="91425"/>
          <a:lstStyle>
            <a:lvl1pPr indent="0" marL="0" rtl="0" algn="ctr">
              <a:spcBef>
                <a:spcPts val="0"/>
              </a:spcBef>
              <a:buFont typeface="Garamond"/>
              <a:buNone/>
              <a:defRPr b="0" sz="2800"/>
            </a:lvl1pPr>
            <a:lvl2pPr indent="0" marL="457200" rtl="0">
              <a:spcBef>
                <a:spcPts val="0"/>
              </a:spcBef>
              <a:buFont typeface="Garamond"/>
              <a:buNone/>
              <a:defRPr b="1" sz="2000"/>
            </a:lvl2pPr>
            <a:lvl3pPr indent="0" marL="914400" rtl="0">
              <a:spcBef>
                <a:spcPts val="0"/>
              </a:spcBef>
              <a:buFont typeface="Garamond"/>
              <a:buNone/>
              <a:defRPr b="1" sz="1800"/>
            </a:lvl3pPr>
            <a:lvl4pPr indent="0" marL="1371600" rtl="0">
              <a:spcBef>
                <a:spcPts val="0"/>
              </a:spcBef>
              <a:buFont typeface="Garamond"/>
              <a:buNone/>
              <a:defRPr b="1" sz="1600"/>
            </a:lvl4pPr>
            <a:lvl5pPr indent="0" marL="1828800" rtl="0">
              <a:spcBef>
                <a:spcPts val="0"/>
              </a:spcBef>
              <a:buFont typeface="Garamond"/>
              <a:buNone/>
              <a:defRPr b="1" sz="1600"/>
            </a:lvl5pPr>
            <a:lvl6pPr indent="0" marL="2286000" rtl="0">
              <a:spcBef>
                <a:spcPts val="0"/>
              </a:spcBef>
              <a:buFont typeface="Garamond"/>
              <a:buNone/>
              <a:defRPr b="1" sz="1600"/>
            </a:lvl6pPr>
            <a:lvl7pPr indent="0" marL="2743200" rtl="0">
              <a:spcBef>
                <a:spcPts val="0"/>
              </a:spcBef>
              <a:buFont typeface="Garamond"/>
              <a:buNone/>
              <a:defRPr b="1" sz="1600"/>
            </a:lvl7pPr>
            <a:lvl8pPr indent="0" marL="3200400" rtl="0">
              <a:spcBef>
                <a:spcPts val="0"/>
              </a:spcBef>
              <a:buFont typeface="Garamond"/>
              <a:buNone/>
              <a:defRPr b="1" sz="1600"/>
            </a:lvl8pPr>
            <a:lvl9pPr indent="0" marL="3657600" rtl="0">
              <a:spcBef>
                <a:spcPts val="0"/>
              </a:spcBef>
              <a:buFont typeface="Garamond"/>
              <a:buNone/>
              <a:defRPr b="1" sz="1600"/>
            </a:lvl9pPr>
          </a:lstStyle>
          <a:p/>
        </p:txBody>
      </p:sp>
      <p:sp>
        <p:nvSpPr>
          <p:cNvPr id="69" name="Shape 69"/>
          <p:cNvSpPr txBox="1"/>
          <p:nvPr>
            <p:ph idx="2" type="body"/>
          </p:nvPr>
        </p:nvSpPr>
        <p:spPr>
          <a:xfrm>
            <a:off x="838200" y="2971800"/>
            <a:ext cx="3429000" cy="2751803"/>
          </a:xfrm>
          <a:prstGeom prst="rect">
            <a:avLst/>
          </a:prstGeom>
          <a:noFill/>
          <a:ln>
            <a:noFill/>
          </a:ln>
        </p:spPr>
        <p:txBody>
          <a:bodyPr anchorCtr="0" anchor="t" bIns="91425" lIns="91425" rIns="91425" tIns="91425"/>
          <a:lstStyle>
            <a:lvl1pPr indent="-282575" marL="282575" rtl="0">
              <a:spcBef>
                <a:spcPts val="0"/>
              </a:spcBef>
              <a:defRPr sz="1800"/>
            </a:lvl1pPr>
            <a:lvl2pPr indent="-293688" marL="573088" rtl="0">
              <a:spcBef>
                <a:spcPts val="0"/>
              </a:spcBef>
              <a:defRPr sz="1800"/>
            </a:lvl2pPr>
            <a:lvl3pPr indent="-284163" marL="855663" rtl="0">
              <a:spcBef>
                <a:spcPts val="0"/>
              </a:spcBef>
              <a:defRPr sz="1800"/>
            </a:lvl3pPr>
            <a:lvl4pPr indent="-282575" marL="1146175" rtl="0">
              <a:spcBef>
                <a:spcPts val="0"/>
              </a:spcBef>
              <a:defRPr sz="1800"/>
            </a:lvl4pPr>
            <a:lvl5pPr indent="-287338" marL="1430338" rtl="0">
              <a:spcBef>
                <a:spcPts val="0"/>
              </a:spcBef>
              <a:defRPr sz="1800"/>
            </a:lvl5pPr>
            <a:lvl6pPr indent="-290513" marL="1712913" rtl="0">
              <a:spcBef>
                <a:spcPts val="0"/>
              </a:spcBef>
              <a:defRPr sz="1600"/>
            </a:lvl6pPr>
            <a:lvl7pPr indent="-288925" marL="2003425" rtl="0">
              <a:spcBef>
                <a:spcPts val="0"/>
              </a:spcBef>
              <a:defRPr sz="1600"/>
            </a:lvl7pPr>
            <a:lvl8pPr indent="-292100" marL="2286000" rtl="0">
              <a:spcBef>
                <a:spcPts val="0"/>
              </a:spcBef>
              <a:defRPr sz="1600"/>
            </a:lvl8pPr>
            <a:lvl9pPr indent="-282575" marL="2568575" rtl="0">
              <a:spcBef>
                <a:spcPts val="0"/>
              </a:spcBef>
              <a:defRPr sz="1600"/>
            </a:lvl9pPr>
          </a:lstStyle>
          <a:p/>
        </p:txBody>
      </p:sp>
      <p:sp>
        <p:nvSpPr>
          <p:cNvPr id="70" name="Shape 70"/>
          <p:cNvSpPr txBox="1"/>
          <p:nvPr>
            <p:ph idx="3" type="body"/>
          </p:nvPr>
        </p:nvSpPr>
        <p:spPr>
          <a:xfrm>
            <a:off x="5269005" y="1839913"/>
            <a:ext cx="2743199" cy="903286"/>
          </a:xfrm>
          <a:prstGeom prst="rect">
            <a:avLst/>
          </a:prstGeom>
          <a:noFill/>
          <a:ln>
            <a:noFill/>
          </a:ln>
        </p:spPr>
        <p:txBody>
          <a:bodyPr anchorCtr="0" anchor="ctr" bIns="91425" lIns="91425" rIns="91425" tIns="91425"/>
          <a:lstStyle>
            <a:lvl1pPr indent="0" marL="0" rtl="0" algn="ctr">
              <a:spcBef>
                <a:spcPts val="0"/>
              </a:spcBef>
              <a:buFont typeface="Garamond"/>
              <a:buNone/>
              <a:defRPr b="0" sz="2800"/>
            </a:lvl1pPr>
            <a:lvl2pPr indent="0" marL="457200" rtl="0">
              <a:spcBef>
                <a:spcPts val="0"/>
              </a:spcBef>
              <a:buFont typeface="Garamond"/>
              <a:buNone/>
              <a:defRPr b="1" sz="2000"/>
            </a:lvl2pPr>
            <a:lvl3pPr indent="0" marL="914400" rtl="0">
              <a:spcBef>
                <a:spcPts val="0"/>
              </a:spcBef>
              <a:buFont typeface="Garamond"/>
              <a:buNone/>
              <a:defRPr b="1" sz="1800"/>
            </a:lvl3pPr>
            <a:lvl4pPr indent="0" marL="1371600" rtl="0">
              <a:spcBef>
                <a:spcPts val="0"/>
              </a:spcBef>
              <a:buFont typeface="Garamond"/>
              <a:buNone/>
              <a:defRPr b="1" sz="1600"/>
            </a:lvl4pPr>
            <a:lvl5pPr indent="0" marL="1828800" rtl="0">
              <a:spcBef>
                <a:spcPts val="0"/>
              </a:spcBef>
              <a:buFont typeface="Garamond"/>
              <a:buNone/>
              <a:defRPr b="1" sz="1600"/>
            </a:lvl5pPr>
            <a:lvl6pPr indent="0" marL="2286000" rtl="0">
              <a:spcBef>
                <a:spcPts val="0"/>
              </a:spcBef>
              <a:buFont typeface="Garamond"/>
              <a:buNone/>
              <a:defRPr b="1" sz="1600"/>
            </a:lvl6pPr>
            <a:lvl7pPr indent="0" marL="2743200" rtl="0">
              <a:spcBef>
                <a:spcPts val="0"/>
              </a:spcBef>
              <a:buFont typeface="Garamond"/>
              <a:buNone/>
              <a:defRPr b="1" sz="1600"/>
            </a:lvl7pPr>
            <a:lvl8pPr indent="0" marL="3200400" rtl="0">
              <a:spcBef>
                <a:spcPts val="0"/>
              </a:spcBef>
              <a:buFont typeface="Garamond"/>
              <a:buNone/>
              <a:defRPr b="1" sz="1600"/>
            </a:lvl8pPr>
            <a:lvl9pPr indent="0" marL="3657600" rtl="0">
              <a:spcBef>
                <a:spcPts val="0"/>
              </a:spcBef>
              <a:buFont typeface="Garamond"/>
              <a:buNone/>
              <a:defRPr b="1" sz="1600"/>
            </a:lvl9pPr>
          </a:lstStyle>
          <a:p/>
        </p:txBody>
      </p:sp>
      <p:sp>
        <p:nvSpPr>
          <p:cNvPr id="71" name="Shape 71"/>
          <p:cNvSpPr txBox="1"/>
          <p:nvPr>
            <p:ph idx="4" type="body"/>
          </p:nvPr>
        </p:nvSpPr>
        <p:spPr>
          <a:xfrm>
            <a:off x="4926105" y="2971800"/>
            <a:ext cx="3429000" cy="2751803"/>
          </a:xfrm>
          <a:prstGeom prst="rect">
            <a:avLst/>
          </a:prstGeom>
          <a:noFill/>
          <a:ln>
            <a:noFill/>
          </a:ln>
        </p:spPr>
        <p:txBody>
          <a:bodyPr anchorCtr="0" anchor="t" bIns="91425" lIns="91425" rIns="91425" tIns="91425"/>
          <a:lstStyle>
            <a:lvl1pPr indent="-282575" marL="282575" rtl="0">
              <a:spcBef>
                <a:spcPts val="0"/>
              </a:spcBef>
              <a:defRPr sz="1800"/>
            </a:lvl1pPr>
            <a:lvl2pPr indent="-293688" marL="573088" rtl="0">
              <a:spcBef>
                <a:spcPts val="0"/>
              </a:spcBef>
              <a:defRPr sz="1800"/>
            </a:lvl2pPr>
            <a:lvl3pPr indent="-284163" marL="855663" rtl="0">
              <a:spcBef>
                <a:spcPts val="0"/>
              </a:spcBef>
              <a:defRPr sz="1800"/>
            </a:lvl3pPr>
            <a:lvl4pPr indent="-282575" marL="1146175" rtl="0">
              <a:spcBef>
                <a:spcPts val="0"/>
              </a:spcBef>
              <a:defRPr sz="1800"/>
            </a:lvl4pPr>
            <a:lvl5pPr indent="-287338" marL="1430338" rtl="0">
              <a:spcBef>
                <a:spcPts val="0"/>
              </a:spcBef>
              <a:defRPr sz="1800"/>
            </a:lvl5pPr>
            <a:lvl6pPr indent="-290513" marL="1712913" rtl="0">
              <a:spcBef>
                <a:spcPts val="0"/>
              </a:spcBef>
              <a:defRPr sz="1600"/>
            </a:lvl6pPr>
            <a:lvl7pPr indent="-288925" marL="2003425" rtl="0">
              <a:spcBef>
                <a:spcPts val="0"/>
              </a:spcBef>
              <a:defRPr sz="1600"/>
            </a:lvl7pPr>
            <a:lvl8pPr indent="-292100" marL="2286000" rtl="0">
              <a:spcBef>
                <a:spcPts val="0"/>
              </a:spcBef>
              <a:defRPr sz="1600"/>
            </a:lvl8pPr>
            <a:lvl9pPr indent="-282575" marL="2568575" rtl="0">
              <a:spcBef>
                <a:spcPts val="0"/>
              </a:spcBef>
              <a:defRPr sz="1600"/>
            </a:lvl9pPr>
          </a:lstStyle>
          <a:p/>
        </p:txBody>
      </p:sp>
      <p:sp>
        <p:nvSpPr>
          <p:cNvPr id="72" name="Shape 72"/>
          <p:cNvSpPr txBox="1"/>
          <p:nvPr>
            <p:ph idx="10" type="dt"/>
          </p:nvPr>
        </p:nvSpPr>
        <p:spPr>
          <a:xfrm>
            <a:off x="6553200" y="6118412"/>
            <a:ext cx="2133599" cy="275477"/>
          </a:xfrm>
          <a:prstGeom prst="rect">
            <a:avLst/>
          </a:prstGeom>
          <a:noFill/>
          <a:ln>
            <a:noFill/>
          </a:ln>
        </p:spPr>
        <p:txBody>
          <a:bodyPr anchorCtr="0" anchor="ctr" bIns="91425" lIns="91425" rIns="91425" tIns="91425"/>
          <a:lstStyle>
            <a:lvl1pPr indent="0" marL="0" marR="0" rtl="0" algn="r">
              <a:spcBef>
                <a:spcPts val="0"/>
              </a:spcBef>
              <a:defRPr b="0" baseline="0" i="0" sz="1200" u="none" cap="none" strike="noStrike">
                <a:solidFill>
                  <a:schemeClr val="dk1"/>
                </a:solidFill>
                <a:latin typeface="Garamond"/>
                <a:ea typeface="Garamond"/>
                <a:cs typeface="Garamond"/>
                <a:sym typeface="Garamond"/>
              </a:defRPr>
            </a:lvl1pPr>
            <a:lvl2pPr indent="0" marL="457200" marR="0" rtl="0" algn="l">
              <a:spcBef>
                <a:spcPts val="0"/>
              </a:spcBef>
              <a:defRPr b="0" baseline="0" i="0" sz="1800" u="none" cap="none" strike="noStrike">
                <a:solidFill>
                  <a:schemeClr val="dk1"/>
                </a:solidFill>
                <a:latin typeface="Garamond"/>
                <a:ea typeface="Garamond"/>
                <a:cs typeface="Garamond"/>
                <a:sym typeface="Garamond"/>
              </a:defRPr>
            </a:lvl2pPr>
            <a:lvl3pPr indent="0" marL="914400" marR="0" rtl="0" algn="l">
              <a:spcBef>
                <a:spcPts val="0"/>
              </a:spcBef>
              <a:defRPr b="0" baseline="0" i="0" sz="1800" u="none" cap="none" strike="noStrike">
                <a:solidFill>
                  <a:schemeClr val="dk1"/>
                </a:solidFill>
                <a:latin typeface="Garamond"/>
                <a:ea typeface="Garamond"/>
                <a:cs typeface="Garamond"/>
                <a:sym typeface="Garamond"/>
              </a:defRPr>
            </a:lvl3pPr>
            <a:lvl4pPr indent="0" marL="1371600" marR="0" rtl="0" algn="l">
              <a:spcBef>
                <a:spcPts val="0"/>
              </a:spcBef>
              <a:defRPr b="0" baseline="0" i="0" sz="1800" u="none" cap="none" strike="noStrike">
                <a:solidFill>
                  <a:schemeClr val="dk1"/>
                </a:solidFill>
                <a:latin typeface="Garamond"/>
                <a:ea typeface="Garamond"/>
                <a:cs typeface="Garamond"/>
                <a:sym typeface="Garamond"/>
              </a:defRPr>
            </a:lvl4pPr>
            <a:lvl5pPr indent="0" marL="1828800" marR="0" rtl="0" algn="l">
              <a:spcBef>
                <a:spcPts val="0"/>
              </a:spcBef>
              <a:defRPr b="0" baseline="0" i="0" sz="1800" u="none" cap="none" strike="noStrike">
                <a:solidFill>
                  <a:schemeClr val="dk1"/>
                </a:solidFill>
                <a:latin typeface="Garamond"/>
                <a:ea typeface="Garamond"/>
                <a:cs typeface="Garamond"/>
                <a:sym typeface="Garamond"/>
              </a:defRPr>
            </a:lvl5pPr>
            <a:lvl6pPr indent="0" marL="2286000" marR="0" rtl="0" algn="l">
              <a:spcBef>
                <a:spcPts val="0"/>
              </a:spcBef>
              <a:defRPr b="0" baseline="0" i="0" sz="1800" u="none" cap="none" strike="noStrike">
                <a:solidFill>
                  <a:schemeClr val="dk1"/>
                </a:solidFill>
                <a:latin typeface="Garamond"/>
                <a:ea typeface="Garamond"/>
                <a:cs typeface="Garamond"/>
                <a:sym typeface="Garamond"/>
              </a:defRPr>
            </a:lvl6pPr>
            <a:lvl7pPr indent="0" marL="2743200" marR="0" rtl="0" algn="l">
              <a:spcBef>
                <a:spcPts val="0"/>
              </a:spcBef>
              <a:defRPr b="0" baseline="0" i="0" sz="1800" u="none" cap="none" strike="noStrike">
                <a:solidFill>
                  <a:schemeClr val="dk1"/>
                </a:solidFill>
                <a:latin typeface="Garamond"/>
                <a:ea typeface="Garamond"/>
                <a:cs typeface="Garamond"/>
                <a:sym typeface="Garamond"/>
              </a:defRPr>
            </a:lvl7pPr>
            <a:lvl8pPr indent="0" marL="3200400" marR="0" rtl="0" algn="l">
              <a:spcBef>
                <a:spcPts val="0"/>
              </a:spcBef>
              <a:defRPr b="0" baseline="0" i="0" sz="1800" u="none" cap="none" strike="noStrike">
                <a:solidFill>
                  <a:schemeClr val="dk1"/>
                </a:solidFill>
                <a:latin typeface="Garamond"/>
                <a:ea typeface="Garamond"/>
                <a:cs typeface="Garamond"/>
                <a:sym typeface="Garamond"/>
              </a:defRPr>
            </a:lvl8pPr>
            <a:lvl9pPr indent="0" marL="3657600" marR="0" rtl="0" algn="l">
              <a:spcBef>
                <a:spcPts val="0"/>
              </a:spcBef>
              <a:defRPr b="0" baseline="0" i="0" sz="1800" u="none" cap="none" strike="noStrike">
                <a:solidFill>
                  <a:schemeClr val="dk1"/>
                </a:solidFill>
                <a:latin typeface="Garamond"/>
                <a:ea typeface="Garamond"/>
                <a:cs typeface="Garamond"/>
                <a:sym typeface="Garamond"/>
              </a:defRPr>
            </a:lvl9pPr>
          </a:lstStyle>
          <a:p/>
        </p:txBody>
      </p:sp>
      <p:sp>
        <p:nvSpPr>
          <p:cNvPr id="73" name="Shape 73"/>
          <p:cNvSpPr txBox="1"/>
          <p:nvPr>
            <p:ph idx="11" type="ftr"/>
          </p:nvPr>
        </p:nvSpPr>
        <p:spPr>
          <a:xfrm>
            <a:off x="457200" y="6118412"/>
            <a:ext cx="2895600" cy="275477"/>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chemeClr val="dk1"/>
                </a:solidFill>
                <a:latin typeface="Garamond"/>
                <a:ea typeface="Garamond"/>
                <a:cs typeface="Garamond"/>
                <a:sym typeface="Garamond"/>
              </a:defRPr>
            </a:lvl1pPr>
            <a:lvl2pPr indent="0" marL="457200" marR="0" rtl="0" algn="l">
              <a:spcBef>
                <a:spcPts val="0"/>
              </a:spcBef>
              <a:defRPr b="0" baseline="0" i="0" sz="1800" u="none" cap="none" strike="noStrike">
                <a:solidFill>
                  <a:schemeClr val="dk1"/>
                </a:solidFill>
                <a:latin typeface="Garamond"/>
                <a:ea typeface="Garamond"/>
                <a:cs typeface="Garamond"/>
                <a:sym typeface="Garamond"/>
              </a:defRPr>
            </a:lvl2pPr>
            <a:lvl3pPr indent="0" marL="914400" marR="0" rtl="0" algn="l">
              <a:spcBef>
                <a:spcPts val="0"/>
              </a:spcBef>
              <a:defRPr b="0" baseline="0" i="0" sz="1800" u="none" cap="none" strike="noStrike">
                <a:solidFill>
                  <a:schemeClr val="dk1"/>
                </a:solidFill>
                <a:latin typeface="Garamond"/>
                <a:ea typeface="Garamond"/>
                <a:cs typeface="Garamond"/>
                <a:sym typeface="Garamond"/>
              </a:defRPr>
            </a:lvl3pPr>
            <a:lvl4pPr indent="0" marL="1371600" marR="0" rtl="0" algn="l">
              <a:spcBef>
                <a:spcPts val="0"/>
              </a:spcBef>
              <a:defRPr b="0" baseline="0" i="0" sz="1800" u="none" cap="none" strike="noStrike">
                <a:solidFill>
                  <a:schemeClr val="dk1"/>
                </a:solidFill>
                <a:latin typeface="Garamond"/>
                <a:ea typeface="Garamond"/>
                <a:cs typeface="Garamond"/>
                <a:sym typeface="Garamond"/>
              </a:defRPr>
            </a:lvl4pPr>
            <a:lvl5pPr indent="0" marL="1828800" marR="0" rtl="0" algn="l">
              <a:spcBef>
                <a:spcPts val="0"/>
              </a:spcBef>
              <a:defRPr b="0" baseline="0" i="0" sz="1800" u="none" cap="none" strike="noStrike">
                <a:solidFill>
                  <a:schemeClr val="dk1"/>
                </a:solidFill>
                <a:latin typeface="Garamond"/>
                <a:ea typeface="Garamond"/>
                <a:cs typeface="Garamond"/>
                <a:sym typeface="Garamond"/>
              </a:defRPr>
            </a:lvl5pPr>
            <a:lvl6pPr indent="0" marL="2286000" marR="0" rtl="0" algn="l">
              <a:spcBef>
                <a:spcPts val="0"/>
              </a:spcBef>
              <a:defRPr b="0" baseline="0" i="0" sz="1800" u="none" cap="none" strike="noStrike">
                <a:solidFill>
                  <a:schemeClr val="dk1"/>
                </a:solidFill>
                <a:latin typeface="Garamond"/>
                <a:ea typeface="Garamond"/>
                <a:cs typeface="Garamond"/>
                <a:sym typeface="Garamond"/>
              </a:defRPr>
            </a:lvl6pPr>
            <a:lvl7pPr indent="0" marL="2743200" marR="0" rtl="0" algn="l">
              <a:spcBef>
                <a:spcPts val="0"/>
              </a:spcBef>
              <a:defRPr b="0" baseline="0" i="0" sz="1800" u="none" cap="none" strike="noStrike">
                <a:solidFill>
                  <a:schemeClr val="dk1"/>
                </a:solidFill>
                <a:latin typeface="Garamond"/>
                <a:ea typeface="Garamond"/>
                <a:cs typeface="Garamond"/>
                <a:sym typeface="Garamond"/>
              </a:defRPr>
            </a:lvl7pPr>
            <a:lvl8pPr indent="0" marL="3200400" marR="0" rtl="0" algn="l">
              <a:spcBef>
                <a:spcPts val="0"/>
              </a:spcBef>
              <a:defRPr b="0" baseline="0" i="0" sz="1800" u="none" cap="none" strike="noStrike">
                <a:solidFill>
                  <a:schemeClr val="dk1"/>
                </a:solidFill>
                <a:latin typeface="Garamond"/>
                <a:ea typeface="Garamond"/>
                <a:cs typeface="Garamond"/>
                <a:sym typeface="Garamond"/>
              </a:defRPr>
            </a:lvl8pPr>
            <a:lvl9pPr indent="0" marL="3657600" marR="0" rtl="0" algn="l">
              <a:spcBef>
                <a:spcPts val="0"/>
              </a:spcBef>
              <a:defRPr b="0" baseline="0" i="0" sz="1800" u="none" cap="none" strike="noStrike">
                <a:solidFill>
                  <a:schemeClr val="dk1"/>
                </a:solidFill>
                <a:latin typeface="Garamond"/>
                <a:ea typeface="Garamond"/>
                <a:cs typeface="Garamond"/>
                <a:sym typeface="Garamond"/>
              </a:defRPr>
            </a:lvl9pPr>
          </a:lstStyle>
          <a:p/>
        </p:txBody>
      </p:sp>
      <p:sp>
        <p:nvSpPr>
          <p:cNvPr id="74" name="Shape 74"/>
          <p:cNvSpPr txBox="1"/>
          <p:nvPr>
            <p:ph idx="12" type="sldNum"/>
          </p:nvPr>
        </p:nvSpPr>
        <p:spPr>
          <a:xfrm>
            <a:off x="4343400" y="6118412"/>
            <a:ext cx="457200" cy="275477"/>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200" u="none" cap="none" strike="noStrike">
                <a:solidFill>
                  <a:schemeClr val="dk1"/>
                </a:solidFill>
                <a:latin typeface="Garamond"/>
                <a:ea typeface="Garamond"/>
                <a:cs typeface="Garamond"/>
                <a:sym typeface="Garamond"/>
              </a:rPr>
              <a:t>‹#›</a:t>
            </a:fld>
          </a:p>
        </p:txBody>
      </p:sp>
      <p:pic>
        <p:nvPicPr>
          <p:cNvPr id="75" name="Shape 75"/>
          <p:cNvPicPr preferRelativeResize="0"/>
          <p:nvPr/>
        </p:nvPicPr>
        <p:blipFill rotWithShape="1">
          <a:blip r:embed="rId3">
            <a:alphaModFix/>
          </a:blip>
          <a:srcRect b="0" l="0" r="0" t="0"/>
          <a:stretch/>
        </p:blipFill>
        <p:spPr>
          <a:xfrm>
            <a:off x="1247775" y="2686050"/>
            <a:ext cx="2609849" cy="133349"/>
          </a:xfrm>
          <a:prstGeom prst="rect">
            <a:avLst/>
          </a:prstGeom>
          <a:noFill/>
          <a:ln>
            <a:noFill/>
          </a:ln>
        </p:spPr>
      </p:pic>
      <p:pic>
        <p:nvPicPr>
          <p:cNvPr id="76" name="Shape 76"/>
          <p:cNvPicPr preferRelativeResize="0"/>
          <p:nvPr/>
        </p:nvPicPr>
        <p:blipFill rotWithShape="1">
          <a:blip r:embed="rId3">
            <a:alphaModFix/>
          </a:blip>
          <a:srcRect b="0" l="0" r="0" t="0"/>
          <a:stretch/>
        </p:blipFill>
        <p:spPr>
          <a:xfrm>
            <a:off x="5335680" y="2686050"/>
            <a:ext cx="2609849" cy="13334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77" name="Shape 77"/>
        <p:cNvGrpSpPr/>
        <p:nvPr/>
      </p:nvGrpSpPr>
      <p:grpSpPr>
        <a:xfrm>
          <a:off x="0" y="0"/>
          <a:ext cx="0" cy="0"/>
          <a:chOff x="0" y="0"/>
          <a:chExt cx="0" cy="0"/>
        </a:xfrm>
      </p:grpSpPr>
      <p:pic>
        <p:nvPicPr>
          <p:cNvPr id="78" name="Shape 78"/>
          <p:cNvPicPr preferRelativeResize="0"/>
          <p:nvPr/>
        </p:nvPicPr>
        <p:blipFill rotWithShape="1">
          <a:blip r:embed="rId2">
            <a:alphaModFix/>
          </a:blip>
          <a:srcRect b="0" l="0" r="0" t="0"/>
          <a:stretch/>
        </p:blipFill>
        <p:spPr>
          <a:xfrm>
            <a:off x="595312" y="1689847"/>
            <a:ext cx="7953374" cy="304799"/>
          </a:xfrm>
          <a:prstGeom prst="rect">
            <a:avLst/>
          </a:prstGeom>
          <a:noFill/>
          <a:ln>
            <a:noFill/>
          </a:ln>
        </p:spPr>
      </p:pic>
      <p:sp>
        <p:nvSpPr>
          <p:cNvPr id="79" name="Shape 79"/>
          <p:cNvSpPr txBox="1"/>
          <p:nvPr>
            <p:ph type="title"/>
          </p:nvPr>
        </p:nvSpPr>
        <p:spPr>
          <a:xfrm>
            <a:off x="800100" y="381000"/>
            <a:ext cx="7543800" cy="1371599"/>
          </a:xfrm>
          <a:prstGeom prst="rect">
            <a:avLst/>
          </a:prstGeom>
          <a:noFill/>
          <a:ln>
            <a:noFill/>
          </a:ln>
        </p:spPr>
        <p:txBody>
          <a:bodyPr anchorCtr="0" anchor="ctr" bIns="91425" lIns="91425" rIns="91425" tIns="91425"/>
          <a:lstStyle>
            <a:lvl1pPr rtl="0" algn="ctr">
              <a:spcBef>
                <a:spcPts val="0"/>
              </a:spcBef>
              <a:buClr>
                <a:schemeClr val="dk1"/>
              </a:buClr>
              <a:buFont typeface="Garamond"/>
              <a:buNone/>
              <a:defRPr sz="5600">
                <a:solidFill>
                  <a:schemeClr val="dk1"/>
                </a:solidFill>
                <a:latin typeface="Garamond"/>
                <a:ea typeface="Garamond"/>
                <a:cs typeface="Garamond"/>
                <a:sym typeface="Garamond"/>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0" name="Shape 80"/>
          <p:cNvSpPr txBox="1"/>
          <p:nvPr>
            <p:ph idx="10" type="dt"/>
          </p:nvPr>
        </p:nvSpPr>
        <p:spPr>
          <a:xfrm>
            <a:off x="6553200" y="6118412"/>
            <a:ext cx="2133599" cy="275477"/>
          </a:xfrm>
          <a:prstGeom prst="rect">
            <a:avLst/>
          </a:prstGeom>
          <a:noFill/>
          <a:ln>
            <a:noFill/>
          </a:ln>
        </p:spPr>
        <p:txBody>
          <a:bodyPr anchorCtr="0" anchor="ctr" bIns="91425" lIns="91425" rIns="91425" tIns="91425"/>
          <a:lstStyle>
            <a:lvl1pPr indent="0" marL="0" marR="0" rtl="0" algn="r">
              <a:spcBef>
                <a:spcPts val="0"/>
              </a:spcBef>
              <a:defRPr b="0" baseline="0" i="0" sz="1200" u="none" cap="none" strike="noStrike">
                <a:solidFill>
                  <a:schemeClr val="dk1"/>
                </a:solidFill>
                <a:latin typeface="Garamond"/>
                <a:ea typeface="Garamond"/>
                <a:cs typeface="Garamond"/>
                <a:sym typeface="Garamond"/>
              </a:defRPr>
            </a:lvl1pPr>
            <a:lvl2pPr indent="0" marL="457200" marR="0" rtl="0" algn="l">
              <a:spcBef>
                <a:spcPts val="0"/>
              </a:spcBef>
              <a:defRPr b="0" baseline="0" i="0" sz="1800" u="none" cap="none" strike="noStrike">
                <a:solidFill>
                  <a:schemeClr val="dk1"/>
                </a:solidFill>
                <a:latin typeface="Garamond"/>
                <a:ea typeface="Garamond"/>
                <a:cs typeface="Garamond"/>
                <a:sym typeface="Garamond"/>
              </a:defRPr>
            </a:lvl2pPr>
            <a:lvl3pPr indent="0" marL="914400" marR="0" rtl="0" algn="l">
              <a:spcBef>
                <a:spcPts val="0"/>
              </a:spcBef>
              <a:defRPr b="0" baseline="0" i="0" sz="1800" u="none" cap="none" strike="noStrike">
                <a:solidFill>
                  <a:schemeClr val="dk1"/>
                </a:solidFill>
                <a:latin typeface="Garamond"/>
                <a:ea typeface="Garamond"/>
                <a:cs typeface="Garamond"/>
                <a:sym typeface="Garamond"/>
              </a:defRPr>
            </a:lvl3pPr>
            <a:lvl4pPr indent="0" marL="1371600" marR="0" rtl="0" algn="l">
              <a:spcBef>
                <a:spcPts val="0"/>
              </a:spcBef>
              <a:defRPr b="0" baseline="0" i="0" sz="1800" u="none" cap="none" strike="noStrike">
                <a:solidFill>
                  <a:schemeClr val="dk1"/>
                </a:solidFill>
                <a:latin typeface="Garamond"/>
                <a:ea typeface="Garamond"/>
                <a:cs typeface="Garamond"/>
                <a:sym typeface="Garamond"/>
              </a:defRPr>
            </a:lvl4pPr>
            <a:lvl5pPr indent="0" marL="1828800" marR="0" rtl="0" algn="l">
              <a:spcBef>
                <a:spcPts val="0"/>
              </a:spcBef>
              <a:defRPr b="0" baseline="0" i="0" sz="1800" u="none" cap="none" strike="noStrike">
                <a:solidFill>
                  <a:schemeClr val="dk1"/>
                </a:solidFill>
                <a:latin typeface="Garamond"/>
                <a:ea typeface="Garamond"/>
                <a:cs typeface="Garamond"/>
                <a:sym typeface="Garamond"/>
              </a:defRPr>
            </a:lvl5pPr>
            <a:lvl6pPr indent="0" marL="2286000" marR="0" rtl="0" algn="l">
              <a:spcBef>
                <a:spcPts val="0"/>
              </a:spcBef>
              <a:defRPr b="0" baseline="0" i="0" sz="1800" u="none" cap="none" strike="noStrike">
                <a:solidFill>
                  <a:schemeClr val="dk1"/>
                </a:solidFill>
                <a:latin typeface="Garamond"/>
                <a:ea typeface="Garamond"/>
                <a:cs typeface="Garamond"/>
                <a:sym typeface="Garamond"/>
              </a:defRPr>
            </a:lvl6pPr>
            <a:lvl7pPr indent="0" marL="2743200" marR="0" rtl="0" algn="l">
              <a:spcBef>
                <a:spcPts val="0"/>
              </a:spcBef>
              <a:defRPr b="0" baseline="0" i="0" sz="1800" u="none" cap="none" strike="noStrike">
                <a:solidFill>
                  <a:schemeClr val="dk1"/>
                </a:solidFill>
                <a:latin typeface="Garamond"/>
                <a:ea typeface="Garamond"/>
                <a:cs typeface="Garamond"/>
                <a:sym typeface="Garamond"/>
              </a:defRPr>
            </a:lvl7pPr>
            <a:lvl8pPr indent="0" marL="3200400" marR="0" rtl="0" algn="l">
              <a:spcBef>
                <a:spcPts val="0"/>
              </a:spcBef>
              <a:defRPr b="0" baseline="0" i="0" sz="1800" u="none" cap="none" strike="noStrike">
                <a:solidFill>
                  <a:schemeClr val="dk1"/>
                </a:solidFill>
                <a:latin typeface="Garamond"/>
                <a:ea typeface="Garamond"/>
                <a:cs typeface="Garamond"/>
                <a:sym typeface="Garamond"/>
              </a:defRPr>
            </a:lvl8pPr>
            <a:lvl9pPr indent="0" marL="3657600" marR="0" rtl="0" algn="l">
              <a:spcBef>
                <a:spcPts val="0"/>
              </a:spcBef>
              <a:defRPr b="0" baseline="0" i="0" sz="1800" u="none" cap="none" strike="noStrike">
                <a:solidFill>
                  <a:schemeClr val="dk1"/>
                </a:solidFill>
                <a:latin typeface="Garamond"/>
                <a:ea typeface="Garamond"/>
                <a:cs typeface="Garamond"/>
                <a:sym typeface="Garamond"/>
              </a:defRPr>
            </a:lvl9pPr>
          </a:lstStyle>
          <a:p/>
        </p:txBody>
      </p:sp>
      <p:sp>
        <p:nvSpPr>
          <p:cNvPr id="81" name="Shape 81"/>
          <p:cNvSpPr txBox="1"/>
          <p:nvPr>
            <p:ph idx="11" type="ftr"/>
          </p:nvPr>
        </p:nvSpPr>
        <p:spPr>
          <a:xfrm>
            <a:off x="457200" y="6118412"/>
            <a:ext cx="2895600" cy="275477"/>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chemeClr val="dk1"/>
                </a:solidFill>
                <a:latin typeface="Garamond"/>
                <a:ea typeface="Garamond"/>
                <a:cs typeface="Garamond"/>
                <a:sym typeface="Garamond"/>
              </a:defRPr>
            </a:lvl1pPr>
            <a:lvl2pPr indent="0" marL="457200" marR="0" rtl="0" algn="l">
              <a:spcBef>
                <a:spcPts val="0"/>
              </a:spcBef>
              <a:defRPr b="0" baseline="0" i="0" sz="1800" u="none" cap="none" strike="noStrike">
                <a:solidFill>
                  <a:schemeClr val="dk1"/>
                </a:solidFill>
                <a:latin typeface="Garamond"/>
                <a:ea typeface="Garamond"/>
                <a:cs typeface="Garamond"/>
                <a:sym typeface="Garamond"/>
              </a:defRPr>
            </a:lvl2pPr>
            <a:lvl3pPr indent="0" marL="914400" marR="0" rtl="0" algn="l">
              <a:spcBef>
                <a:spcPts val="0"/>
              </a:spcBef>
              <a:defRPr b="0" baseline="0" i="0" sz="1800" u="none" cap="none" strike="noStrike">
                <a:solidFill>
                  <a:schemeClr val="dk1"/>
                </a:solidFill>
                <a:latin typeface="Garamond"/>
                <a:ea typeface="Garamond"/>
                <a:cs typeface="Garamond"/>
                <a:sym typeface="Garamond"/>
              </a:defRPr>
            </a:lvl3pPr>
            <a:lvl4pPr indent="0" marL="1371600" marR="0" rtl="0" algn="l">
              <a:spcBef>
                <a:spcPts val="0"/>
              </a:spcBef>
              <a:defRPr b="0" baseline="0" i="0" sz="1800" u="none" cap="none" strike="noStrike">
                <a:solidFill>
                  <a:schemeClr val="dk1"/>
                </a:solidFill>
                <a:latin typeface="Garamond"/>
                <a:ea typeface="Garamond"/>
                <a:cs typeface="Garamond"/>
                <a:sym typeface="Garamond"/>
              </a:defRPr>
            </a:lvl4pPr>
            <a:lvl5pPr indent="0" marL="1828800" marR="0" rtl="0" algn="l">
              <a:spcBef>
                <a:spcPts val="0"/>
              </a:spcBef>
              <a:defRPr b="0" baseline="0" i="0" sz="1800" u="none" cap="none" strike="noStrike">
                <a:solidFill>
                  <a:schemeClr val="dk1"/>
                </a:solidFill>
                <a:latin typeface="Garamond"/>
                <a:ea typeface="Garamond"/>
                <a:cs typeface="Garamond"/>
                <a:sym typeface="Garamond"/>
              </a:defRPr>
            </a:lvl5pPr>
            <a:lvl6pPr indent="0" marL="2286000" marR="0" rtl="0" algn="l">
              <a:spcBef>
                <a:spcPts val="0"/>
              </a:spcBef>
              <a:defRPr b="0" baseline="0" i="0" sz="1800" u="none" cap="none" strike="noStrike">
                <a:solidFill>
                  <a:schemeClr val="dk1"/>
                </a:solidFill>
                <a:latin typeface="Garamond"/>
                <a:ea typeface="Garamond"/>
                <a:cs typeface="Garamond"/>
                <a:sym typeface="Garamond"/>
              </a:defRPr>
            </a:lvl6pPr>
            <a:lvl7pPr indent="0" marL="2743200" marR="0" rtl="0" algn="l">
              <a:spcBef>
                <a:spcPts val="0"/>
              </a:spcBef>
              <a:defRPr b="0" baseline="0" i="0" sz="1800" u="none" cap="none" strike="noStrike">
                <a:solidFill>
                  <a:schemeClr val="dk1"/>
                </a:solidFill>
                <a:latin typeface="Garamond"/>
                <a:ea typeface="Garamond"/>
                <a:cs typeface="Garamond"/>
                <a:sym typeface="Garamond"/>
              </a:defRPr>
            </a:lvl7pPr>
            <a:lvl8pPr indent="0" marL="3200400" marR="0" rtl="0" algn="l">
              <a:spcBef>
                <a:spcPts val="0"/>
              </a:spcBef>
              <a:defRPr b="0" baseline="0" i="0" sz="1800" u="none" cap="none" strike="noStrike">
                <a:solidFill>
                  <a:schemeClr val="dk1"/>
                </a:solidFill>
                <a:latin typeface="Garamond"/>
                <a:ea typeface="Garamond"/>
                <a:cs typeface="Garamond"/>
                <a:sym typeface="Garamond"/>
              </a:defRPr>
            </a:lvl8pPr>
            <a:lvl9pPr indent="0" marL="3657600" marR="0" rtl="0" algn="l">
              <a:spcBef>
                <a:spcPts val="0"/>
              </a:spcBef>
              <a:defRPr b="0" baseline="0" i="0" sz="1800" u="none" cap="none" strike="noStrike">
                <a:solidFill>
                  <a:schemeClr val="dk1"/>
                </a:solidFill>
                <a:latin typeface="Garamond"/>
                <a:ea typeface="Garamond"/>
                <a:cs typeface="Garamond"/>
                <a:sym typeface="Garamond"/>
              </a:defRPr>
            </a:lvl9pPr>
          </a:lstStyle>
          <a:p/>
        </p:txBody>
      </p:sp>
      <p:sp>
        <p:nvSpPr>
          <p:cNvPr id="82" name="Shape 82"/>
          <p:cNvSpPr txBox="1"/>
          <p:nvPr>
            <p:ph idx="12" type="sldNum"/>
          </p:nvPr>
        </p:nvSpPr>
        <p:spPr>
          <a:xfrm>
            <a:off x="4343400" y="6118412"/>
            <a:ext cx="457200" cy="275477"/>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200" u="none" cap="none" strike="noStrike">
                <a:solidFill>
                  <a:schemeClr val="dk1"/>
                </a:solidFill>
                <a:latin typeface="Garamond"/>
                <a:ea typeface="Garamond"/>
                <a:cs typeface="Garamond"/>
                <a:sym typeface="Garamond"/>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83" name="Shape 83"/>
        <p:cNvGrpSpPr/>
        <p:nvPr/>
      </p:nvGrpSpPr>
      <p:grpSpPr>
        <a:xfrm>
          <a:off x="0" y="0"/>
          <a:ext cx="0" cy="0"/>
          <a:chOff x="0" y="0"/>
          <a:chExt cx="0" cy="0"/>
        </a:xfrm>
      </p:grpSpPr>
      <p:sp>
        <p:nvSpPr>
          <p:cNvPr id="84" name="Shape 84"/>
          <p:cNvSpPr txBox="1"/>
          <p:nvPr>
            <p:ph idx="10" type="dt"/>
          </p:nvPr>
        </p:nvSpPr>
        <p:spPr>
          <a:xfrm>
            <a:off x="6553200" y="6118412"/>
            <a:ext cx="2133599" cy="275477"/>
          </a:xfrm>
          <a:prstGeom prst="rect">
            <a:avLst/>
          </a:prstGeom>
          <a:noFill/>
          <a:ln>
            <a:noFill/>
          </a:ln>
        </p:spPr>
        <p:txBody>
          <a:bodyPr anchorCtr="0" anchor="ctr" bIns="91425" lIns="91425" rIns="91425" tIns="91425"/>
          <a:lstStyle>
            <a:lvl1pPr indent="0" marL="0" marR="0" rtl="0" algn="r">
              <a:spcBef>
                <a:spcPts val="0"/>
              </a:spcBef>
              <a:defRPr b="0" baseline="0" i="0" sz="1200" u="none" cap="none" strike="noStrike">
                <a:solidFill>
                  <a:schemeClr val="dk1"/>
                </a:solidFill>
                <a:latin typeface="Garamond"/>
                <a:ea typeface="Garamond"/>
                <a:cs typeface="Garamond"/>
                <a:sym typeface="Garamond"/>
              </a:defRPr>
            </a:lvl1pPr>
            <a:lvl2pPr indent="0" marL="457200" marR="0" rtl="0" algn="l">
              <a:spcBef>
                <a:spcPts val="0"/>
              </a:spcBef>
              <a:defRPr b="0" baseline="0" i="0" sz="1800" u="none" cap="none" strike="noStrike">
                <a:solidFill>
                  <a:schemeClr val="dk1"/>
                </a:solidFill>
                <a:latin typeface="Garamond"/>
                <a:ea typeface="Garamond"/>
                <a:cs typeface="Garamond"/>
                <a:sym typeface="Garamond"/>
              </a:defRPr>
            </a:lvl2pPr>
            <a:lvl3pPr indent="0" marL="914400" marR="0" rtl="0" algn="l">
              <a:spcBef>
                <a:spcPts val="0"/>
              </a:spcBef>
              <a:defRPr b="0" baseline="0" i="0" sz="1800" u="none" cap="none" strike="noStrike">
                <a:solidFill>
                  <a:schemeClr val="dk1"/>
                </a:solidFill>
                <a:latin typeface="Garamond"/>
                <a:ea typeface="Garamond"/>
                <a:cs typeface="Garamond"/>
                <a:sym typeface="Garamond"/>
              </a:defRPr>
            </a:lvl3pPr>
            <a:lvl4pPr indent="0" marL="1371600" marR="0" rtl="0" algn="l">
              <a:spcBef>
                <a:spcPts val="0"/>
              </a:spcBef>
              <a:defRPr b="0" baseline="0" i="0" sz="1800" u="none" cap="none" strike="noStrike">
                <a:solidFill>
                  <a:schemeClr val="dk1"/>
                </a:solidFill>
                <a:latin typeface="Garamond"/>
                <a:ea typeface="Garamond"/>
                <a:cs typeface="Garamond"/>
                <a:sym typeface="Garamond"/>
              </a:defRPr>
            </a:lvl4pPr>
            <a:lvl5pPr indent="0" marL="1828800" marR="0" rtl="0" algn="l">
              <a:spcBef>
                <a:spcPts val="0"/>
              </a:spcBef>
              <a:defRPr b="0" baseline="0" i="0" sz="1800" u="none" cap="none" strike="noStrike">
                <a:solidFill>
                  <a:schemeClr val="dk1"/>
                </a:solidFill>
                <a:latin typeface="Garamond"/>
                <a:ea typeface="Garamond"/>
                <a:cs typeface="Garamond"/>
                <a:sym typeface="Garamond"/>
              </a:defRPr>
            </a:lvl5pPr>
            <a:lvl6pPr indent="0" marL="2286000" marR="0" rtl="0" algn="l">
              <a:spcBef>
                <a:spcPts val="0"/>
              </a:spcBef>
              <a:defRPr b="0" baseline="0" i="0" sz="1800" u="none" cap="none" strike="noStrike">
                <a:solidFill>
                  <a:schemeClr val="dk1"/>
                </a:solidFill>
                <a:latin typeface="Garamond"/>
                <a:ea typeface="Garamond"/>
                <a:cs typeface="Garamond"/>
                <a:sym typeface="Garamond"/>
              </a:defRPr>
            </a:lvl6pPr>
            <a:lvl7pPr indent="0" marL="2743200" marR="0" rtl="0" algn="l">
              <a:spcBef>
                <a:spcPts val="0"/>
              </a:spcBef>
              <a:defRPr b="0" baseline="0" i="0" sz="1800" u="none" cap="none" strike="noStrike">
                <a:solidFill>
                  <a:schemeClr val="dk1"/>
                </a:solidFill>
                <a:latin typeface="Garamond"/>
                <a:ea typeface="Garamond"/>
                <a:cs typeface="Garamond"/>
                <a:sym typeface="Garamond"/>
              </a:defRPr>
            </a:lvl7pPr>
            <a:lvl8pPr indent="0" marL="3200400" marR="0" rtl="0" algn="l">
              <a:spcBef>
                <a:spcPts val="0"/>
              </a:spcBef>
              <a:defRPr b="0" baseline="0" i="0" sz="1800" u="none" cap="none" strike="noStrike">
                <a:solidFill>
                  <a:schemeClr val="dk1"/>
                </a:solidFill>
                <a:latin typeface="Garamond"/>
                <a:ea typeface="Garamond"/>
                <a:cs typeface="Garamond"/>
                <a:sym typeface="Garamond"/>
              </a:defRPr>
            </a:lvl8pPr>
            <a:lvl9pPr indent="0" marL="3657600" marR="0" rtl="0" algn="l">
              <a:spcBef>
                <a:spcPts val="0"/>
              </a:spcBef>
              <a:defRPr b="0" baseline="0" i="0" sz="1800" u="none" cap="none" strike="noStrike">
                <a:solidFill>
                  <a:schemeClr val="dk1"/>
                </a:solidFill>
                <a:latin typeface="Garamond"/>
                <a:ea typeface="Garamond"/>
                <a:cs typeface="Garamond"/>
                <a:sym typeface="Garamond"/>
              </a:defRPr>
            </a:lvl9pPr>
          </a:lstStyle>
          <a:p/>
        </p:txBody>
      </p:sp>
      <p:sp>
        <p:nvSpPr>
          <p:cNvPr id="85" name="Shape 85"/>
          <p:cNvSpPr txBox="1"/>
          <p:nvPr>
            <p:ph idx="11" type="ftr"/>
          </p:nvPr>
        </p:nvSpPr>
        <p:spPr>
          <a:xfrm>
            <a:off x="457200" y="6118412"/>
            <a:ext cx="2895600" cy="275477"/>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chemeClr val="dk1"/>
                </a:solidFill>
                <a:latin typeface="Garamond"/>
                <a:ea typeface="Garamond"/>
                <a:cs typeface="Garamond"/>
                <a:sym typeface="Garamond"/>
              </a:defRPr>
            </a:lvl1pPr>
            <a:lvl2pPr indent="0" marL="457200" marR="0" rtl="0" algn="l">
              <a:spcBef>
                <a:spcPts val="0"/>
              </a:spcBef>
              <a:defRPr b="0" baseline="0" i="0" sz="1800" u="none" cap="none" strike="noStrike">
                <a:solidFill>
                  <a:schemeClr val="dk1"/>
                </a:solidFill>
                <a:latin typeface="Garamond"/>
                <a:ea typeface="Garamond"/>
                <a:cs typeface="Garamond"/>
                <a:sym typeface="Garamond"/>
              </a:defRPr>
            </a:lvl2pPr>
            <a:lvl3pPr indent="0" marL="914400" marR="0" rtl="0" algn="l">
              <a:spcBef>
                <a:spcPts val="0"/>
              </a:spcBef>
              <a:defRPr b="0" baseline="0" i="0" sz="1800" u="none" cap="none" strike="noStrike">
                <a:solidFill>
                  <a:schemeClr val="dk1"/>
                </a:solidFill>
                <a:latin typeface="Garamond"/>
                <a:ea typeface="Garamond"/>
                <a:cs typeface="Garamond"/>
                <a:sym typeface="Garamond"/>
              </a:defRPr>
            </a:lvl3pPr>
            <a:lvl4pPr indent="0" marL="1371600" marR="0" rtl="0" algn="l">
              <a:spcBef>
                <a:spcPts val="0"/>
              </a:spcBef>
              <a:defRPr b="0" baseline="0" i="0" sz="1800" u="none" cap="none" strike="noStrike">
                <a:solidFill>
                  <a:schemeClr val="dk1"/>
                </a:solidFill>
                <a:latin typeface="Garamond"/>
                <a:ea typeface="Garamond"/>
                <a:cs typeface="Garamond"/>
                <a:sym typeface="Garamond"/>
              </a:defRPr>
            </a:lvl4pPr>
            <a:lvl5pPr indent="0" marL="1828800" marR="0" rtl="0" algn="l">
              <a:spcBef>
                <a:spcPts val="0"/>
              </a:spcBef>
              <a:defRPr b="0" baseline="0" i="0" sz="1800" u="none" cap="none" strike="noStrike">
                <a:solidFill>
                  <a:schemeClr val="dk1"/>
                </a:solidFill>
                <a:latin typeface="Garamond"/>
                <a:ea typeface="Garamond"/>
                <a:cs typeface="Garamond"/>
                <a:sym typeface="Garamond"/>
              </a:defRPr>
            </a:lvl5pPr>
            <a:lvl6pPr indent="0" marL="2286000" marR="0" rtl="0" algn="l">
              <a:spcBef>
                <a:spcPts val="0"/>
              </a:spcBef>
              <a:defRPr b="0" baseline="0" i="0" sz="1800" u="none" cap="none" strike="noStrike">
                <a:solidFill>
                  <a:schemeClr val="dk1"/>
                </a:solidFill>
                <a:latin typeface="Garamond"/>
                <a:ea typeface="Garamond"/>
                <a:cs typeface="Garamond"/>
                <a:sym typeface="Garamond"/>
              </a:defRPr>
            </a:lvl6pPr>
            <a:lvl7pPr indent="0" marL="2743200" marR="0" rtl="0" algn="l">
              <a:spcBef>
                <a:spcPts val="0"/>
              </a:spcBef>
              <a:defRPr b="0" baseline="0" i="0" sz="1800" u="none" cap="none" strike="noStrike">
                <a:solidFill>
                  <a:schemeClr val="dk1"/>
                </a:solidFill>
                <a:latin typeface="Garamond"/>
                <a:ea typeface="Garamond"/>
                <a:cs typeface="Garamond"/>
                <a:sym typeface="Garamond"/>
              </a:defRPr>
            </a:lvl7pPr>
            <a:lvl8pPr indent="0" marL="3200400" marR="0" rtl="0" algn="l">
              <a:spcBef>
                <a:spcPts val="0"/>
              </a:spcBef>
              <a:defRPr b="0" baseline="0" i="0" sz="1800" u="none" cap="none" strike="noStrike">
                <a:solidFill>
                  <a:schemeClr val="dk1"/>
                </a:solidFill>
                <a:latin typeface="Garamond"/>
                <a:ea typeface="Garamond"/>
                <a:cs typeface="Garamond"/>
                <a:sym typeface="Garamond"/>
              </a:defRPr>
            </a:lvl8pPr>
            <a:lvl9pPr indent="0" marL="3657600" marR="0" rtl="0" algn="l">
              <a:spcBef>
                <a:spcPts val="0"/>
              </a:spcBef>
              <a:defRPr b="0" baseline="0" i="0" sz="1800" u="none" cap="none" strike="noStrike">
                <a:solidFill>
                  <a:schemeClr val="dk1"/>
                </a:solidFill>
                <a:latin typeface="Garamond"/>
                <a:ea typeface="Garamond"/>
                <a:cs typeface="Garamond"/>
                <a:sym typeface="Garamond"/>
              </a:defRPr>
            </a:lvl9pPr>
          </a:lstStyle>
          <a:p/>
        </p:txBody>
      </p:sp>
      <p:sp>
        <p:nvSpPr>
          <p:cNvPr id="86" name="Shape 86"/>
          <p:cNvSpPr txBox="1"/>
          <p:nvPr>
            <p:ph idx="12" type="sldNum"/>
          </p:nvPr>
        </p:nvSpPr>
        <p:spPr>
          <a:xfrm>
            <a:off x="4343400" y="6118412"/>
            <a:ext cx="457200" cy="275477"/>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200" u="none" cap="none" strike="noStrike">
                <a:solidFill>
                  <a:schemeClr val="dk1"/>
                </a:solidFill>
                <a:latin typeface="Garamond"/>
                <a:ea typeface="Garamond"/>
                <a:cs typeface="Garamond"/>
                <a:sym typeface="Garamond"/>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87" name="Shape 87"/>
        <p:cNvGrpSpPr/>
        <p:nvPr/>
      </p:nvGrpSpPr>
      <p:grpSpPr>
        <a:xfrm>
          <a:off x="0" y="0"/>
          <a:ext cx="0" cy="0"/>
          <a:chOff x="0" y="0"/>
          <a:chExt cx="0" cy="0"/>
        </a:xfrm>
      </p:grpSpPr>
      <p:sp>
        <p:nvSpPr>
          <p:cNvPr id="88" name="Shape 88"/>
          <p:cNvSpPr txBox="1"/>
          <p:nvPr>
            <p:ph type="title"/>
          </p:nvPr>
        </p:nvSpPr>
        <p:spPr>
          <a:xfrm>
            <a:off x="838200" y="914400"/>
            <a:ext cx="3429000" cy="1371599"/>
          </a:xfrm>
          <a:prstGeom prst="rect">
            <a:avLst/>
          </a:prstGeom>
          <a:noFill/>
          <a:ln>
            <a:noFill/>
          </a:ln>
        </p:spPr>
        <p:txBody>
          <a:bodyPr anchorCtr="0" anchor="b" bIns="91425" lIns="91425" rIns="91425" tIns="91425"/>
          <a:lstStyle>
            <a:lvl1pPr rtl="0" algn="ctr">
              <a:spcBef>
                <a:spcPts val="0"/>
              </a:spcBef>
              <a:defRPr b="0" sz="36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9" name="Shape 89"/>
          <p:cNvSpPr txBox="1"/>
          <p:nvPr>
            <p:ph idx="1" type="body"/>
          </p:nvPr>
        </p:nvSpPr>
        <p:spPr>
          <a:xfrm>
            <a:off x="4926105" y="914400"/>
            <a:ext cx="3429000" cy="4815840"/>
          </a:xfrm>
          <a:prstGeom prst="rect">
            <a:avLst/>
          </a:prstGeom>
          <a:noFill/>
          <a:ln>
            <a:noFill/>
          </a:ln>
        </p:spPr>
        <p:txBody>
          <a:bodyPr anchorCtr="0" anchor="t" bIns="91425" lIns="91425" rIns="91425" tIns="91425"/>
          <a:lstStyle>
            <a:lvl1pPr indent="-341313" marL="341313" rtl="0">
              <a:spcBef>
                <a:spcPts val="0"/>
              </a:spcBef>
              <a:defRPr sz="2200"/>
            </a:lvl1pPr>
            <a:lvl2pPr indent="-288925" marL="631825" rtl="0">
              <a:spcBef>
                <a:spcPts val="0"/>
              </a:spcBef>
              <a:defRPr sz="2000"/>
            </a:lvl2pPr>
            <a:lvl3pPr indent="-292100" marL="914400" rtl="0">
              <a:spcBef>
                <a:spcPts val="0"/>
              </a:spcBef>
              <a:defRPr sz="1800"/>
            </a:lvl3pPr>
            <a:lvl4pPr indent="-295275" marL="1196975" rtl="0">
              <a:spcBef>
                <a:spcPts val="0"/>
              </a:spcBef>
              <a:defRPr sz="1800"/>
            </a:lvl4pPr>
            <a:lvl5pPr indent="-293688" marL="1487488" rtl="0">
              <a:spcBef>
                <a:spcPts val="0"/>
              </a:spcBef>
              <a:defRPr sz="1800"/>
            </a:lvl5pPr>
            <a:lvl6pPr indent="-284163" marL="1770063" rtl="0">
              <a:spcBef>
                <a:spcPts val="0"/>
              </a:spcBef>
              <a:defRPr sz="1800"/>
            </a:lvl6pPr>
            <a:lvl7pPr indent="-295275" marL="2060575" rtl="0">
              <a:spcBef>
                <a:spcPts val="0"/>
              </a:spcBef>
              <a:defRPr sz="1800"/>
            </a:lvl7pPr>
            <a:lvl8pPr indent="-287338" marL="2344738" rtl="0">
              <a:spcBef>
                <a:spcPts val="0"/>
              </a:spcBef>
              <a:defRPr sz="1800"/>
            </a:lvl8pPr>
            <a:lvl9pPr indent="-290513" marL="2627313" rtl="0">
              <a:spcBef>
                <a:spcPts val="0"/>
              </a:spcBef>
              <a:defRPr sz="1800"/>
            </a:lvl9pPr>
          </a:lstStyle>
          <a:p/>
        </p:txBody>
      </p:sp>
      <p:sp>
        <p:nvSpPr>
          <p:cNvPr id="90" name="Shape 90"/>
          <p:cNvSpPr txBox="1"/>
          <p:nvPr>
            <p:ph idx="2" type="body"/>
          </p:nvPr>
        </p:nvSpPr>
        <p:spPr>
          <a:xfrm>
            <a:off x="838200" y="2667000"/>
            <a:ext cx="3429000" cy="2895600"/>
          </a:xfrm>
          <a:prstGeom prst="rect">
            <a:avLst/>
          </a:prstGeom>
          <a:noFill/>
          <a:ln>
            <a:noFill/>
          </a:ln>
        </p:spPr>
        <p:txBody>
          <a:bodyPr anchorCtr="0" anchor="t" bIns="91425" lIns="91425" rIns="91425" tIns="91425"/>
          <a:lstStyle>
            <a:lvl1pPr indent="0" marL="0" rtl="0" algn="ctr">
              <a:spcBef>
                <a:spcPts val="600"/>
              </a:spcBef>
              <a:buFont typeface="Garamond"/>
              <a:buNone/>
              <a:defRPr sz="1800"/>
            </a:lvl1pPr>
            <a:lvl2pPr indent="0" marL="457200" rtl="0">
              <a:spcBef>
                <a:spcPts val="0"/>
              </a:spcBef>
              <a:buFont typeface="Garamond"/>
              <a:buNone/>
              <a:defRPr sz="1200"/>
            </a:lvl2pPr>
            <a:lvl3pPr indent="0" marL="914400" rtl="0">
              <a:spcBef>
                <a:spcPts val="0"/>
              </a:spcBef>
              <a:buFont typeface="Garamond"/>
              <a:buNone/>
              <a:defRPr sz="1000"/>
            </a:lvl3pPr>
            <a:lvl4pPr indent="0" marL="1371600" rtl="0">
              <a:spcBef>
                <a:spcPts val="0"/>
              </a:spcBef>
              <a:buFont typeface="Garamond"/>
              <a:buNone/>
              <a:defRPr sz="900"/>
            </a:lvl4pPr>
            <a:lvl5pPr indent="0" marL="1828800" rtl="0">
              <a:spcBef>
                <a:spcPts val="0"/>
              </a:spcBef>
              <a:buFont typeface="Garamond"/>
              <a:buNone/>
              <a:defRPr sz="900"/>
            </a:lvl5pPr>
            <a:lvl6pPr indent="0" marL="2286000" rtl="0">
              <a:spcBef>
                <a:spcPts val="0"/>
              </a:spcBef>
              <a:buFont typeface="Garamond"/>
              <a:buNone/>
              <a:defRPr sz="900"/>
            </a:lvl6pPr>
            <a:lvl7pPr indent="0" marL="2743200" rtl="0">
              <a:spcBef>
                <a:spcPts val="0"/>
              </a:spcBef>
              <a:buFont typeface="Garamond"/>
              <a:buNone/>
              <a:defRPr sz="900"/>
            </a:lvl7pPr>
            <a:lvl8pPr indent="0" marL="3200400" rtl="0">
              <a:spcBef>
                <a:spcPts val="0"/>
              </a:spcBef>
              <a:buFont typeface="Garamond"/>
              <a:buNone/>
              <a:defRPr sz="900"/>
            </a:lvl8pPr>
            <a:lvl9pPr indent="0" marL="3657600" rtl="0">
              <a:spcBef>
                <a:spcPts val="0"/>
              </a:spcBef>
              <a:buFont typeface="Garamond"/>
              <a:buNone/>
              <a:defRPr sz="900"/>
            </a:lvl9pPr>
          </a:lstStyle>
          <a:p/>
        </p:txBody>
      </p:sp>
      <p:sp>
        <p:nvSpPr>
          <p:cNvPr id="91" name="Shape 91"/>
          <p:cNvSpPr txBox="1"/>
          <p:nvPr>
            <p:ph idx="10" type="dt"/>
          </p:nvPr>
        </p:nvSpPr>
        <p:spPr>
          <a:xfrm>
            <a:off x="6553200" y="6118412"/>
            <a:ext cx="2133599" cy="275477"/>
          </a:xfrm>
          <a:prstGeom prst="rect">
            <a:avLst/>
          </a:prstGeom>
          <a:noFill/>
          <a:ln>
            <a:noFill/>
          </a:ln>
        </p:spPr>
        <p:txBody>
          <a:bodyPr anchorCtr="0" anchor="ctr" bIns="91425" lIns="91425" rIns="91425" tIns="91425"/>
          <a:lstStyle>
            <a:lvl1pPr indent="0" marL="0" marR="0" rtl="0" algn="r">
              <a:spcBef>
                <a:spcPts val="0"/>
              </a:spcBef>
              <a:defRPr b="0" baseline="0" i="0" sz="1200" u="none" cap="none" strike="noStrike">
                <a:solidFill>
                  <a:schemeClr val="dk1"/>
                </a:solidFill>
                <a:latin typeface="Garamond"/>
                <a:ea typeface="Garamond"/>
                <a:cs typeface="Garamond"/>
                <a:sym typeface="Garamond"/>
              </a:defRPr>
            </a:lvl1pPr>
            <a:lvl2pPr indent="0" marL="457200" marR="0" rtl="0" algn="l">
              <a:spcBef>
                <a:spcPts val="0"/>
              </a:spcBef>
              <a:defRPr b="0" baseline="0" i="0" sz="1800" u="none" cap="none" strike="noStrike">
                <a:solidFill>
                  <a:schemeClr val="dk1"/>
                </a:solidFill>
                <a:latin typeface="Garamond"/>
                <a:ea typeface="Garamond"/>
                <a:cs typeface="Garamond"/>
                <a:sym typeface="Garamond"/>
              </a:defRPr>
            </a:lvl2pPr>
            <a:lvl3pPr indent="0" marL="914400" marR="0" rtl="0" algn="l">
              <a:spcBef>
                <a:spcPts val="0"/>
              </a:spcBef>
              <a:defRPr b="0" baseline="0" i="0" sz="1800" u="none" cap="none" strike="noStrike">
                <a:solidFill>
                  <a:schemeClr val="dk1"/>
                </a:solidFill>
                <a:latin typeface="Garamond"/>
                <a:ea typeface="Garamond"/>
                <a:cs typeface="Garamond"/>
                <a:sym typeface="Garamond"/>
              </a:defRPr>
            </a:lvl3pPr>
            <a:lvl4pPr indent="0" marL="1371600" marR="0" rtl="0" algn="l">
              <a:spcBef>
                <a:spcPts val="0"/>
              </a:spcBef>
              <a:defRPr b="0" baseline="0" i="0" sz="1800" u="none" cap="none" strike="noStrike">
                <a:solidFill>
                  <a:schemeClr val="dk1"/>
                </a:solidFill>
                <a:latin typeface="Garamond"/>
                <a:ea typeface="Garamond"/>
                <a:cs typeface="Garamond"/>
                <a:sym typeface="Garamond"/>
              </a:defRPr>
            </a:lvl4pPr>
            <a:lvl5pPr indent="0" marL="1828800" marR="0" rtl="0" algn="l">
              <a:spcBef>
                <a:spcPts val="0"/>
              </a:spcBef>
              <a:defRPr b="0" baseline="0" i="0" sz="1800" u="none" cap="none" strike="noStrike">
                <a:solidFill>
                  <a:schemeClr val="dk1"/>
                </a:solidFill>
                <a:latin typeface="Garamond"/>
                <a:ea typeface="Garamond"/>
                <a:cs typeface="Garamond"/>
                <a:sym typeface="Garamond"/>
              </a:defRPr>
            </a:lvl5pPr>
            <a:lvl6pPr indent="0" marL="2286000" marR="0" rtl="0" algn="l">
              <a:spcBef>
                <a:spcPts val="0"/>
              </a:spcBef>
              <a:defRPr b="0" baseline="0" i="0" sz="1800" u="none" cap="none" strike="noStrike">
                <a:solidFill>
                  <a:schemeClr val="dk1"/>
                </a:solidFill>
                <a:latin typeface="Garamond"/>
                <a:ea typeface="Garamond"/>
                <a:cs typeface="Garamond"/>
                <a:sym typeface="Garamond"/>
              </a:defRPr>
            </a:lvl6pPr>
            <a:lvl7pPr indent="0" marL="2743200" marR="0" rtl="0" algn="l">
              <a:spcBef>
                <a:spcPts val="0"/>
              </a:spcBef>
              <a:defRPr b="0" baseline="0" i="0" sz="1800" u="none" cap="none" strike="noStrike">
                <a:solidFill>
                  <a:schemeClr val="dk1"/>
                </a:solidFill>
                <a:latin typeface="Garamond"/>
                <a:ea typeface="Garamond"/>
                <a:cs typeface="Garamond"/>
                <a:sym typeface="Garamond"/>
              </a:defRPr>
            </a:lvl7pPr>
            <a:lvl8pPr indent="0" marL="3200400" marR="0" rtl="0" algn="l">
              <a:spcBef>
                <a:spcPts val="0"/>
              </a:spcBef>
              <a:defRPr b="0" baseline="0" i="0" sz="1800" u="none" cap="none" strike="noStrike">
                <a:solidFill>
                  <a:schemeClr val="dk1"/>
                </a:solidFill>
                <a:latin typeface="Garamond"/>
                <a:ea typeface="Garamond"/>
                <a:cs typeface="Garamond"/>
                <a:sym typeface="Garamond"/>
              </a:defRPr>
            </a:lvl8pPr>
            <a:lvl9pPr indent="0" marL="3657600" marR="0" rtl="0" algn="l">
              <a:spcBef>
                <a:spcPts val="0"/>
              </a:spcBef>
              <a:defRPr b="0" baseline="0" i="0" sz="1800" u="none" cap="none" strike="noStrike">
                <a:solidFill>
                  <a:schemeClr val="dk1"/>
                </a:solidFill>
                <a:latin typeface="Garamond"/>
                <a:ea typeface="Garamond"/>
                <a:cs typeface="Garamond"/>
                <a:sym typeface="Garamond"/>
              </a:defRPr>
            </a:lvl9pPr>
          </a:lstStyle>
          <a:p/>
        </p:txBody>
      </p:sp>
      <p:sp>
        <p:nvSpPr>
          <p:cNvPr id="92" name="Shape 92"/>
          <p:cNvSpPr txBox="1"/>
          <p:nvPr>
            <p:ph idx="11" type="ftr"/>
          </p:nvPr>
        </p:nvSpPr>
        <p:spPr>
          <a:xfrm>
            <a:off x="457200" y="6118412"/>
            <a:ext cx="2895600" cy="275477"/>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chemeClr val="dk1"/>
                </a:solidFill>
                <a:latin typeface="Garamond"/>
                <a:ea typeface="Garamond"/>
                <a:cs typeface="Garamond"/>
                <a:sym typeface="Garamond"/>
              </a:defRPr>
            </a:lvl1pPr>
            <a:lvl2pPr indent="0" marL="457200" marR="0" rtl="0" algn="l">
              <a:spcBef>
                <a:spcPts val="0"/>
              </a:spcBef>
              <a:defRPr b="0" baseline="0" i="0" sz="1800" u="none" cap="none" strike="noStrike">
                <a:solidFill>
                  <a:schemeClr val="dk1"/>
                </a:solidFill>
                <a:latin typeface="Garamond"/>
                <a:ea typeface="Garamond"/>
                <a:cs typeface="Garamond"/>
                <a:sym typeface="Garamond"/>
              </a:defRPr>
            </a:lvl2pPr>
            <a:lvl3pPr indent="0" marL="914400" marR="0" rtl="0" algn="l">
              <a:spcBef>
                <a:spcPts val="0"/>
              </a:spcBef>
              <a:defRPr b="0" baseline="0" i="0" sz="1800" u="none" cap="none" strike="noStrike">
                <a:solidFill>
                  <a:schemeClr val="dk1"/>
                </a:solidFill>
                <a:latin typeface="Garamond"/>
                <a:ea typeface="Garamond"/>
                <a:cs typeface="Garamond"/>
                <a:sym typeface="Garamond"/>
              </a:defRPr>
            </a:lvl3pPr>
            <a:lvl4pPr indent="0" marL="1371600" marR="0" rtl="0" algn="l">
              <a:spcBef>
                <a:spcPts val="0"/>
              </a:spcBef>
              <a:defRPr b="0" baseline="0" i="0" sz="1800" u="none" cap="none" strike="noStrike">
                <a:solidFill>
                  <a:schemeClr val="dk1"/>
                </a:solidFill>
                <a:latin typeface="Garamond"/>
                <a:ea typeface="Garamond"/>
                <a:cs typeface="Garamond"/>
                <a:sym typeface="Garamond"/>
              </a:defRPr>
            </a:lvl4pPr>
            <a:lvl5pPr indent="0" marL="1828800" marR="0" rtl="0" algn="l">
              <a:spcBef>
                <a:spcPts val="0"/>
              </a:spcBef>
              <a:defRPr b="0" baseline="0" i="0" sz="1800" u="none" cap="none" strike="noStrike">
                <a:solidFill>
                  <a:schemeClr val="dk1"/>
                </a:solidFill>
                <a:latin typeface="Garamond"/>
                <a:ea typeface="Garamond"/>
                <a:cs typeface="Garamond"/>
                <a:sym typeface="Garamond"/>
              </a:defRPr>
            </a:lvl5pPr>
            <a:lvl6pPr indent="0" marL="2286000" marR="0" rtl="0" algn="l">
              <a:spcBef>
                <a:spcPts val="0"/>
              </a:spcBef>
              <a:defRPr b="0" baseline="0" i="0" sz="1800" u="none" cap="none" strike="noStrike">
                <a:solidFill>
                  <a:schemeClr val="dk1"/>
                </a:solidFill>
                <a:latin typeface="Garamond"/>
                <a:ea typeface="Garamond"/>
                <a:cs typeface="Garamond"/>
                <a:sym typeface="Garamond"/>
              </a:defRPr>
            </a:lvl6pPr>
            <a:lvl7pPr indent="0" marL="2743200" marR="0" rtl="0" algn="l">
              <a:spcBef>
                <a:spcPts val="0"/>
              </a:spcBef>
              <a:defRPr b="0" baseline="0" i="0" sz="1800" u="none" cap="none" strike="noStrike">
                <a:solidFill>
                  <a:schemeClr val="dk1"/>
                </a:solidFill>
                <a:latin typeface="Garamond"/>
                <a:ea typeface="Garamond"/>
                <a:cs typeface="Garamond"/>
                <a:sym typeface="Garamond"/>
              </a:defRPr>
            </a:lvl7pPr>
            <a:lvl8pPr indent="0" marL="3200400" marR="0" rtl="0" algn="l">
              <a:spcBef>
                <a:spcPts val="0"/>
              </a:spcBef>
              <a:defRPr b="0" baseline="0" i="0" sz="1800" u="none" cap="none" strike="noStrike">
                <a:solidFill>
                  <a:schemeClr val="dk1"/>
                </a:solidFill>
                <a:latin typeface="Garamond"/>
                <a:ea typeface="Garamond"/>
                <a:cs typeface="Garamond"/>
                <a:sym typeface="Garamond"/>
              </a:defRPr>
            </a:lvl8pPr>
            <a:lvl9pPr indent="0" marL="3657600" marR="0" rtl="0" algn="l">
              <a:spcBef>
                <a:spcPts val="0"/>
              </a:spcBef>
              <a:defRPr b="0" baseline="0" i="0" sz="1800" u="none" cap="none" strike="noStrike">
                <a:solidFill>
                  <a:schemeClr val="dk1"/>
                </a:solidFill>
                <a:latin typeface="Garamond"/>
                <a:ea typeface="Garamond"/>
                <a:cs typeface="Garamond"/>
                <a:sym typeface="Garamond"/>
              </a:defRPr>
            </a:lvl9pPr>
          </a:lstStyle>
          <a:p/>
        </p:txBody>
      </p:sp>
      <p:sp>
        <p:nvSpPr>
          <p:cNvPr id="93" name="Shape 93"/>
          <p:cNvSpPr txBox="1"/>
          <p:nvPr>
            <p:ph idx="12" type="sldNum"/>
          </p:nvPr>
        </p:nvSpPr>
        <p:spPr>
          <a:xfrm>
            <a:off x="4343400" y="6118412"/>
            <a:ext cx="457200" cy="275477"/>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200" u="none" cap="none" strike="noStrike">
                <a:solidFill>
                  <a:schemeClr val="dk1"/>
                </a:solidFill>
                <a:latin typeface="Garamond"/>
                <a:ea typeface="Garamond"/>
                <a:cs typeface="Garamond"/>
                <a:sym typeface="Garamond"/>
              </a:rPr>
              <a:t>‹#›</a:t>
            </a:fld>
          </a:p>
        </p:txBody>
      </p:sp>
      <p:pic>
        <p:nvPicPr>
          <p:cNvPr id="94" name="Shape 94"/>
          <p:cNvPicPr preferRelativeResize="0"/>
          <p:nvPr/>
        </p:nvPicPr>
        <p:blipFill rotWithShape="1">
          <a:blip r:embed="rId2">
            <a:alphaModFix/>
          </a:blip>
          <a:srcRect b="0" l="0" r="0" t="0"/>
          <a:stretch/>
        </p:blipFill>
        <p:spPr>
          <a:xfrm>
            <a:off x="838200" y="2326341"/>
            <a:ext cx="3429000" cy="24030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03.png"/><Relationship Id="rId2" Type="http://schemas.openxmlformats.org/officeDocument/2006/relationships/image" Target="../media/image07.png"/><Relationship Id="rId3"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02.png"/><Relationship Id="rId2" Type="http://schemas.openxmlformats.org/officeDocument/2006/relationships/image" Target="../media/image07.png"/><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4" name="Shape 4"/>
        <p:cNvGrpSpPr/>
        <p:nvPr/>
      </p:nvGrpSpPr>
      <p:grpSpPr>
        <a:xfrm>
          <a:off x="0" y="0"/>
          <a:ext cx="0" cy="0"/>
          <a:chOff x="0" y="0"/>
          <a:chExt cx="0" cy="0"/>
        </a:xfrm>
      </p:grpSpPr>
      <p:pic>
        <p:nvPicPr>
          <p:cNvPr id="5" name="Shape 5"/>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6" name="Shape 6"/>
          <p:cNvSpPr txBox="1"/>
          <p:nvPr>
            <p:ph type="title"/>
          </p:nvPr>
        </p:nvSpPr>
        <p:spPr>
          <a:xfrm>
            <a:off x="800100" y="381000"/>
            <a:ext cx="7543800" cy="1371599"/>
          </a:xfrm>
          <a:prstGeom prst="rect">
            <a:avLst/>
          </a:prstGeom>
          <a:noFill/>
          <a:ln>
            <a:noFill/>
          </a:ln>
        </p:spPr>
        <p:txBody>
          <a:bodyPr anchorCtr="0" anchor="ctr" bIns="91425" lIns="91425" rIns="91425" tIns="91425"/>
          <a:lstStyle>
            <a:lvl1pPr indent="0" marL="0" marR="0" rtl="0" algn="ctr">
              <a:spcBef>
                <a:spcPts val="0"/>
              </a:spcBef>
              <a:buClr>
                <a:schemeClr val="lt1"/>
              </a:buClr>
              <a:buFont typeface="Garamond"/>
              <a:buNone/>
              <a:defRPr b="0" baseline="0" i="0" sz="5600" u="none" cap="none" strike="noStrike">
                <a:solidFill>
                  <a:schemeClr val="lt1"/>
                </a:solidFill>
                <a:latin typeface="Garamond"/>
                <a:ea typeface="Garamond"/>
                <a:cs typeface="Garamond"/>
                <a:sym typeface="Garamond"/>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7" name="Shape 7"/>
          <p:cNvSpPr txBox="1"/>
          <p:nvPr>
            <p:ph idx="1" type="body"/>
          </p:nvPr>
        </p:nvSpPr>
        <p:spPr>
          <a:xfrm>
            <a:off x="1097279" y="2084293"/>
            <a:ext cx="6949439" cy="3639670"/>
          </a:xfrm>
          <a:prstGeom prst="rect">
            <a:avLst/>
          </a:prstGeom>
          <a:noFill/>
          <a:ln>
            <a:noFill/>
          </a:ln>
        </p:spPr>
        <p:txBody>
          <a:bodyPr anchorCtr="0" anchor="t" bIns="91425" lIns="91425" rIns="91425" tIns="91425"/>
          <a:lstStyle>
            <a:lvl1pPr indent="-317500" marL="457200" marR="0" rtl="0" algn="l">
              <a:spcBef>
                <a:spcPts val="2000"/>
              </a:spcBef>
              <a:buClr>
                <a:schemeClr val="lt1"/>
              </a:buClr>
              <a:buFont typeface="Noto Symbol"/>
              <a:buChar char="•"/>
              <a:defRPr b="0" baseline="0" i="0" sz="2200" u="none" cap="none" strike="noStrike">
                <a:solidFill>
                  <a:schemeClr val="lt1"/>
                </a:solidFill>
                <a:latin typeface="Garamond"/>
                <a:ea typeface="Garamond"/>
                <a:cs typeface="Garamond"/>
                <a:sym typeface="Garamond"/>
              </a:defRPr>
            </a:lvl1pPr>
            <a:lvl2pPr indent="-330200" marL="914400" marR="0" rtl="0" algn="l">
              <a:spcBef>
                <a:spcPts val="1500"/>
              </a:spcBef>
              <a:buClr>
                <a:schemeClr val="lt1"/>
              </a:buClr>
              <a:buFont typeface="Noto Symbol"/>
              <a:buChar char="•"/>
              <a:defRPr b="0" baseline="0" i="0" sz="2000" u="none" cap="none" strike="noStrike">
                <a:solidFill>
                  <a:schemeClr val="lt1"/>
                </a:solidFill>
                <a:latin typeface="Garamond"/>
                <a:ea typeface="Garamond"/>
                <a:cs typeface="Garamond"/>
                <a:sym typeface="Garamond"/>
              </a:defRPr>
            </a:lvl2pPr>
            <a:lvl3pPr indent="-342900" marL="1371600" marR="0" rtl="0" algn="l">
              <a:spcBef>
                <a:spcPts val="1500"/>
              </a:spcBef>
              <a:buClr>
                <a:schemeClr val="lt1"/>
              </a:buClr>
              <a:buFont typeface="Noto Symbol"/>
              <a:buChar char="•"/>
              <a:defRPr b="0" baseline="0" i="0" sz="1800" u="none" cap="none" strike="noStrike">
                <a:solidFill>
                  <a:schemeClr val="lt1"/>
                </a:solidFill>
                <a:latin typeface="Garamond"/>
                <a:ea typeface="Garamond"/>
                <a:cs typeface="Garamond"/>
                <a:sym typeface="Garamond"/>
              </a:defRPr>
            </a:lvl3pPr>
            <a:lvl4pPr indent="-342900" marL="1828800" marR="0" rtl="0" algn="l">
              <a:spcBef>
                <a:spcPts val="1500"/>
              </a:spcBef>
              <a:buClr>
                <a:schemeClr val="lt1"/>
              </a:buClr>
              <a:buFont typeface="Noto Symbol"/>
              <a:buChar char="•"/>
              <a:defRPr b="0" baseline="0" i="0" sz="1800" u="none" cap="none" strike="noStrike">
                <a:solidFill>
                  <a:schemeClr val="lt1"/>
                </a:solidFill>
                <a:latin typeface="Garamond"/>
                <a:ea typeface="Garamond"/>
                <a:cs typeface="Garamond"/>
                <a:sym typeface="Garamond"/>
              </a:defRPr>
            </a:lvl4pPr>
            <a:lvl5pPr indent="-342900" marL="2286000" marR="0" rtl="0" algn="l">
              <a:spcBef>
                <a:spcPts val="1500"/>
              </a:spcBef>
              <a:buClr>
                <a:schemeClr val="lt1"/>
              </a:buClr>
              <a:buFont typeface="Noto Symbol"/>
              <a:buChar char="•"/>
              <a:defRPr b="0" baseline="0" i="0" sz="1800" u="none" cap="none" strike="noStrike">
                <a:solidFill>
                  <a:schemeClr val="lt1"/>
                </a:solidFill>
                <a:latin typeface="Garamond"/>
                <a:ea typeface="Garamond"/>
                <a:cs typeface="Garamond"/>
                <a:sym typeface="Garamond"/>
              </a:defRPr>
            </a:lvl5pPr>
            <a:lvl6pPr indent="-342900" marL="2743200" marR="0" rtl="0" algn="l">
              <a:spcBef>
                <a:spcPts val="1500"/>
              </a:spcBef>
              <a:buClr>
                <a:schemeClr val="lt1"/>
              </a:buClr>
              <a:buFont typeface="Noto Symbol"/>
              <a:buChar char="•"/>
              <a:defRPr b="0" baseline="0" i="0" sz="1800" u="none" cap="none" strike="noStrike">
                <a:solidFill>
                  <a:schemeClr val="lt1"/>
                </a:solidFill>
                <a:latin typeface="Garamond"/>
                <a:ea typeface="Garamond"/>
                <a:cs typeface="Garamond"/>
                <a:sym typeface="Garamond"/>
              </a:defRPr>
            </a:lvl6pPr>
            <a:lvl7pPr indent="-342900" marL="3200400" marR="0" rtl="0" algn="l">
              <a:spcBef>
                <a:spcPts val="1500"/>
              </a:spcBef>
              <a:buClr>
                <a:schemeClr val="lt1"/>
              </a:buClr>
              <a:buFont typeface="Noto Symbol"/>
              <a:buChar char="•"/>
              <a:defRPr b="0" baseline="0" i="0" sz="1800" u="none" cap="none" strike="noStrike">
                <a:solidFill>
                  <a:schemeClr val="lt1"/>
                </a:solidFill>
                <a:latin typeface="Garamond"/>
                <a:ea typeface="Garamond"/>
                <a:cs typeface="Garamond"/>
                <a:sym typeface="Garamond"/>
              </a:defRPr>
            </a:lvl7pPr>
            <a:lvl8pPr indent="-342900" marL="3657600" marR="0" rtl="0" algn="l">
              <a:spcBef>
                <a:spcPts val="1500"/>
              </a:spcBef>
              <a:buClr>
                <a:schemeClr val="lt1"/>
              </a:buClr>
              <a:buFont typeface="Noto Symbol"/>
              <a:buChar char="•"/>
              <a:defRPr b="0" baseline="0" i="0" sz="1800" u="none" cap="none" strike="noStrike">
                <a:solidFill>
                  <a:schemeClr val="lt1"/>
                </a:solidFill>
                <a:latin typeface="Garamond"/>
                <a:ea typeface="Garamond"/>
                <a:cs typeface="Garamond"/>
                <a:sym typeface="Garamond"/>
              </a:defRPr>
            </a:lvl8pPr>
            <a:lvl9pPr indent="-342900" marL="4114800" marR="0" rtl="0" algn="l">
              <a:spcBef>
                <a:spcPts val="1500"/>
              </a:spcBef>
              <a:buClr>
                <a:schemeClr val="lt1"/>
              </a:buClr>
              <a:buFont typeface="Noto Symbol"/>
              <a:buChar char="•"/>
              <a:defRPr b="0" baseline="0" i="0" sz="1800" u="none" cap="none" strike="noStrike">
                <a:solidFill>
                  <a:schemeClr val="lt1"/>
                </a:solidFill>
                <a:latin typeface="Garamond"/>
                <a:ea typeface="Garamond"/>
                <a:cs typeface="Garamond"/>
                <a:sym typeface="Garamond"/>
              </a:defRPr>
            </a:lvl9pPr>
          </a:lstStyle>
          <a:p/>
        </p:txBody>
      </p:sp>
      <p:sp>
        <p:nvSpPr>
          <p:cNvPr id="8" name="Shape 8"/>
          <p:cNvSpPr txBox="1"/>
          <p:nvPr>
            <p:ph idx="10" type="dt"/>
          </p:nvPr>
        </p:nvSpPr>
        <p:spPr>
          <a:xfrm>
            <a:off x="6553200" y="6118412"/>
            <a:ext cx="2133599" cy="275477"/>
          </a:xfrm>
          <a:prstGeom prst="rect">
            <a:avLst/>
          </a:prstGeom>
          <a:noFill/>
          <a:ln>
            <a:noFill/>
          </a:ln>
        </p:spPr>
        <p:txBody>
          <a:bodyPr anchorCtr="0" anchor="ctr" bIns="91425" lIns="91425" rIns="91425" tIns="91425"/>
          <a:lstStyle>
            <a:lvl1pPr indent="0" marL="0" marR="0" rtl="0" algn="r">
              <a:spcBef>
                <a:spcPts val="0"/>
              </a:spcBef>
              <a:defRPr b="0" baseline="0" i="0" sz="1200" u="none" cap="none" strike="noStrike">
                <a:solidFill>
                  <a:schemeClr val="lt1"/>
                </a:solidFill>
                <a:latin typeface="Garamond"/>
                <a:ea typeface="Garamond"/>
                <a:cs typeface="Garamond"/>
                <a:sym typeface="Garamond"/>
              </a:defRPr>
            </a:lvl1pPr>
            <a:lvl2pPr indent="0" marL="457200" marR="0" rtl="0" algn="l">
              <a:spcBef>
                <a:spcPts val="0"/>
              </a:spcBef>
              <a:defRPr b="0" baseline="0" i="0" sz="1800" u="none" cap="none" strike="noStrike">
                <a:solidFill>
                  <a:schemeClr val="lt1"/>
                </a:solidFill>
                <a:latin typeface="Garamond"/>
                <a:ea typeface="Garamond"/>
                <a:cs typeface="Garamond"/>
                <a:sym typeface="Garamond"/>
              </a:defRPr>
            </a:lvl2pPr>
            <a:lvl3pPr indent="0" marL="914400" marR="0" rtl="0" algn="l">
              <a:spcBef>
                <a:spcPts val="0"/>
              </a:spcBef>
              <a:defRPr b="0" baseline="0" i="0" sz="1800" u="none" cap="none" strike="noStrike">
                <a:solidFill>
                  <a:schemeClr val="lt1"/>
                </a:solidFill>
                <a:latin typeface="Garamond"/>
                <a:ea typeface="Garamond"/>
                <a:cs typeface="Garamond"/>
                <a:sym typeface="Garamond"/>
              </a:defRPr>
            </a:lvl3pPr>
            <a:lvl4pPr indent="0" marL="1371600" marR="0" rtl="0" algn="l">
              <a:spcBef>
                <a:spcPts val="0"/>
              </a:spcBef>
              <a:defRPr b="0" baseline="0" i="0" sz="1800" u="none" cap="none" strike="noStrike">
                <a:solidFill>
                  <a:schemeClr val="lt1"/>
                </a:solidFill>
                <a:latin typeface="Garamond"/>
                <a:ea typeface="Garamond"/>
                <a:cs typeface="Garamond"/>
                <a:sym typeface="Garamond"/>
              </a:defRPr>
            </a:lvl4pPr>
            <a:lvl5pPr indent="0" marL="1828800" marR="0" rtl="0" algn="l">
              <a:spcBef>
                <a:spcPts val="0"/>
              </a:spcBef>
              <a:defRPr b="0" baseline="0" i="0" sz="1800" u="none" cap="none" strike="noStrike">
                <a:solidFill>
                  <a:schemeClr val="lt1"/>
                </a:solidFill>
                <a:latin typeface="Garamond"/>
                <a:ea typeface="Garamond"/>
                <a:cs typeface="Garamond"/>
                <a:sym typeface="Garamond"/>
              </a:defRPr>
            </a:lvl5pPr>
            <a:lvl6pPr indent="0" marL="2286000" marR="0" rtl="0" algn="l">
              <a:spcBef>
                <a:spcPts val="0"/>
              </a:spcBef>
              <a:defRPr b="0" baseline="0" i="0" sz="1800" u="none" cap="none" strike="noStrike">
                <a:solidFill>
                  <a:schemeClr val="lt1"/>
                </a:solidFill>
                <a:latin typeface="Garamond"/>
                <a:ea typeface="Garamond"/>
                <a:cs typeface="Garamond"/>
                <a:sym typeface="Garamond"/>
              </a:defRPr>
            </a:lvl6pPr>
            <a:lvl7pPr indent="0" marL="2743200" marR="0" rtl="0" algn="l">
              <a:spcBef>
                <a:spcPts val="0"/>
              </a:spcBef>
              <a:defRPr b="0" baseline="0" i="0" sz="1800" u="none" cap="none" strike="noStrike">
                <a:solidFill>
                  <a:schemeClr val="lt1"/>
                </a:solidFill>
                <a:latin typeface="Garamond"/>
                <a:ea typeface="Garamond"/>
                <a:cs typeface="Garamond"/>
                <a:sym typeface="Garamond"/>
              </a:defRPr>
            </a:lvl7pPr>
            <a:lvl8pPr indent="0" marL="3200400" marR="0" rtl="0" algn="l">
              <a:spcBef>
                <a:spcPts val="0"/>
              </a:spcBef>
              <a:defRPr b="0" baseline="0" i="0" sz="1800" u="none" cap="none" strike="noStrike">
                <a:solidFill>
                  <a:schemeClr val="lt1"/>
                </a:solidFill>
                <a:latin typeface="Garamond"/>
                <a:ea typeface="Garamond"/>
                <a:cs typeface="Garamond"/>
                <a:sym typeface="Garamond"/>
              </a:defRPr>
            </a:lvl8pPr>
            <a:lvl9pPr indent="0" marL="3657600" marR="0" rtl="0" algn="l">
              <a:spcBef>
                <a:spcPts val="0"/>
              </a:spcBef>
              <a:defRPr b="0" baseline="0" i="0" sz="1800" u="none" cap="none" strike="noStrike">
                <a:solidFill>
                  <a:schemeClr val="lt1"/>
                </a:solidFill>
                <a:latin typeface="Garamond"/>
                <a:ea typeface="Garamond"/>
                <a:cs typeface="Garamond"/>
                <a:sym typeface="Garamond"/>
              </a:defRPr>
            </a:lvl9pPr>
          </a:lstStyle>
          <a:p/>
        </p:txBody>
      </p:sp>
      <p:sp>
        <p:nvSpPr>
          <p:cNvPr id="9" name="Shape 9"/>
          <p:cNvSpPr txBox="1"/>
          <p:nvPr>
            <p:ph idx="11" type="ftr"/>
          </p:nvPr>
        </p:nvSpPr>
        <p:spPr>
          <a:xfrm>
            <a:off x="457200" y="6118412"/>
            <a:ext cx="2895600" cy="275477"/>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chemeClr val="lt1"/>
                </a:solidFill>
                <a:latin typeface="Garamond"/>
                <a:ea typeface="Garamond"/>
                <a:cs typeface="Garamond"/>
                <a:sym typeface="Garamond"/>
              </a:defRPr>
            </a:lvl1pPr>
            <a:lvl2pPr indent="0" marL="457200" marR="0" rtl="0" algn="l">
              <a:spcBef>
                <a:spcPts val="0"/>
              </a:spcBef>
              <a:defRPr b="0" baseline="0" i="0" sz="1800" u="none" cap="none" strike="noStrike">
                <a:solidFill>
                  <a:schemeClr val="lt1"/>
                </a:solidFill>
                <a:latin typeface="Garamond"/>
                <a:ea typeface="Garamond"/>
                <a:cs typeface="Garamond"/>
                <a:sym typeface="Garamond"/>
              </a:defRPr>
            </a:lvl2pPr>
            <a:lvl3pPr indent="0" marL="914400" marR="0" rtl="0" algn="l">
              <a:spcBef>
                <a:spcPts val="0"/>
              </a:spcBef>
              <a:defRPr b="0" baseline="0" i="0" sz="1800" u="none" cap="none" strike="noStrike">
                <a:solidFill>
                  <a:schemeClr val="lt1"/>
                </a:solidFill>
                <a:latin typeface="Garamond"/>
                <a:ea typeface="Garamond"/>
                <a:cs typeface="Garamond"/>
                <a:sym typeface="Garamond"/>
              </a:defRPr>
            </a:lvl3pPr>
            <a:lvl4pPr indent="0" marL="1371600" marR="0" rtl="0" algn="l">
              <a:spcBef>
                <a:spcPts val="0"/>
              </a:spcBef>
              <a:defRPr b="0" baseline="0" i="0" sz="1800" u="none" cap="none" strike="noStrike">
                <a:solidFill>
                  <a:schemeClr val="lt1"/>
                </a:solidFill>
                <a:latin typeface="Garamond"/>
                <a:ea typeface="Garamond"/>
                <a:cs typeface="Garamond"/>
                <a:sym typeface="Garamond"/>
              </a:defRPr>
            </a:lvl4pPr>
            <a:lvl5pPr indent="0" marL="1828800" marR="0" rtl="0" algn="l">
              <a:spcBef>
                <a:spcPts val="0"/>
              </a:spcBef>
              <a:defRPr b="0" baseline="0" i="0" sz="1800" u="none" cap="none" strike="noStrike">
                <a:solidFill>
                  <a:schemeClr val="lt1"/>
                </a:solidFill>
                <a:latin typeface="Garamond"/>
                <a:ea typeface="Garamond"/>
                <a:cs typeface="Garamond"/>
                <a:sym typeface="Garamond"/>
              </a:defRPr>
            </a:lvl5pPr>
            <a:lvl6pPr indent="0" marL="2286000" marR="0" rtl="0" algn="l">
              <a:spcBef>
                <a:spcPts val="0"/>
              </a:spcBef>
              <a:defRPr b="0" baseline="0" i="0" sz="1800" u="none" cap="none" strike="noStrike">
                <a:solidFill>
                  <a:schemeClr val="lt1"/>
                </a:solidFill>
                <a:latin typeface="Garamond"/>
                <a:ea typeface="Garamond"/>
                <a:cs typeface="Garamond"/>
                <a:sym typeface="Garamond"/>
              </a:defRPr>
            </a:lvl6pPr>
            <a:lvl7pPr indent="0" marL="2743200" marR="0" rtl="0" algn="l">
              <a:spcBef>
                <a:spcPts val="0"/>
              </a:spcBef>
              <a:defRPr b="0" baseline="0" i="0" sz="1800" u="none" cap="none" strike="noStrike">
                <a:solidFill>
                  <a:schemeClr val="lt1"/>
                </a:solidFill>
                <a:latin typeface="Garamond"/>
                <a:ea typeface="Garamond"/>
                <a:cs typeface="Garamond"/>
                <a:sym typeface="Garamond"/>
              </a:defRPr>
            </a:lvl7pPr>
            <a:lvl8pPr indent="0" marL="3200400" marR="0" rtl="0" algn="l">
              <a:spcBef>
                <a:spcPts val="0"/>
              </a:spcBef>
              <a:defRPr b="0" baseline="0" i="0" sz="1800" u="none" cap="none" strike="noStrike">
                <a:solidFill>
                  <a:schemeClr val="lt1"/>
                </a:solidFill>
                <a:latin typeface="Garamond"/>
                <a:ea typeface="Garamond"/>
                <a:cs typeface="Garamond"/>
                <a:sym typeface="Garamond"/>
              </a:defRPr>
            </a:lvl8pPr>
            <a:lvl9pPr indent="0" marL="3657600" marR="0" rtl="0" algn="l">
              <a:spcBef>
                <a:spcPts val="0"/>
              </a:spcBef>
              <a:defRPr b="0" baseline="0" i="0" sz="1800" u="none" cap="none" strike="noStrike">
                <a:solidFill>
                  <a:schemeClr val="lt1"/>
                </a:solidFill>
                <a:latin typeface="Garamond"/>
                <a:ea typeface="Garamond"/>
                <a:cs typeface="Garamond"/>
                <a:sym typeface="Garamond"/>
              </a:defRPr>
            </a:lvl9pPr>
          </a:lstStyle>
          <a:p/>
        </p:txBody>
      </p:sp>
      <p:sp>
        <p:nvSpPr>
          <p:cNvPr id="10" name="Shape 10"/>
          <p:cNvSpPr txBox="1"/>
          <p:nvPr>
            <p:ph idx="12" type="sldNum"/>
          </p:nvPr>
        </p:nvSpPr>
        <p:spPr>
          <a:xfrm>
            <a:off x="4343400" y="6118412"/>
            <a:ext cx="457200" cy="275477"/>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200" u="none" cap="none" strike="noStrike">
                <a:solidFill>
                  <a:schemeClr val="lt1"/>
                </a:solidFill>
                <a:latin typeface="Garamond"/>
                <a:ea typeface="Garamond"/>
                <a:cs typeface="Garamond"/>
                <a:sym typeface="Garamond"/>
              </a:rPr>
              <a:t>‹#›</a:t>
            </a:fld>
          </a:p>
        </p:txBody>
      </p:sp>
    </p:spTree>
  </p:cSld>
  <p:clrMap accent1="accent1" accent2="accent2" accent3="accent3" accent4="accent4" accent5="accent5" accent6="accent6" bg1="lt1" bg2="dk2" tx1="dk1" tx2="lt2" folHlink="folHlink" hlink="hlink"/>
  <p:sldLayoutIdLst>
    <p:sldLayoutId id="2147483648" r:id="rId3"/>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26" name="Shape 26"/>
        <p:cNvGrpSpPr/>
        <p:nvPr/>
      </p:nvGrpSpPr>
      <p:grpSpPr>
        <a:xfrm>
          <a:off x="0" y="0"/>
          <a:ext cx="0" cy="0"/>
          <a:chOff x="0" y="0"/>
          <a:chExt cx="0" cy="0"/>
        </a:xfrm>
      </p:grpSpPr>
      <p:pic>
        <p:nvPicPr>
          <p:cNvPr id="27" name="Shape 27"/>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8" name="Shape 28"/>
          <p:cNvSpPr txBox="1"/>
          <p:nvPr>
            <p:ph type="title"/>
          </p:nvPr>
        </p:nvSpPr>
        <p:spPr>
          <a:xfrm>
            <a:off x="800100" y="381000"/>
            <a:ext cx="7543800" cy="1371599"/>
          </a:xfrm>
          <a:prstGeom prst="rect">
            <a:avLst/>
          </a:prstGeom>
          <a:noFill/>
          <a:ln>
            <a:noFill/>
          </a:ln>
        </p:spPr>
        <p:txBody>
          <a:bodyPr anchorCtr="0" anchor="ctr" bIns="91425" lIns="91425" rIns="91425" tIns="91425"/>
          <a:lstStyle>
            <a:lvl1pPr indent="0" marL="0" marR="0" rtl="0" algn="ctr">
              <a:spcBef>
                <a:spcPts val="0"/>
              </a:spcBef>
              <a:buClr>
                <a:schemeClr val="dk1"/>
              </a:buClr>
              <a:buFont typeface="Garamond"/>
              <a:buNone/>
              <a:defRPr b="0" baseline="0" i="0" sz="5600" u="none" cap="none" strike="noStrike">
                <a:solidFill>
                  <a:schemeClr val="dk1"/>
                </a:solidFill>
                <a:latin typeface="Garamond"/>
                <a:ea typeface="Garamond"/>
                <a:cs typeface="Garamond"/>
                <a:sym typeface="Garamond"/>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29" name="Shape 29"/>
          <p:cNvSpPr txBox="1"/>
          <p:nvPr>
            <p:ph idx="1" type="body"/>
          </p:nvPr>
        </p:nvSpPr>
        <p:spPr>
          <a:xfrm>
            <a:off x="1097279" y="2084293"/>
            <a:ext cx="6949439" cy="3639670"/>
          </a:xfrm>
          <a:prstGeom prst="rect">
            <a:avLst/>
          </a:prstGeom>
          <a:noFill/>
          <a:ln>
            <a:noFill/>
          </a:ln>
        </p:spPr>
        <p:txBody>
          <a:bodyPr anchorCtr="0" anchor="t" bIns="91425" lIns="91425" rIns="91425" tIns="91425"/>
          <a:lstStyle>
            <a:lvl1pPr indent="-317500" marL="457200" marR="0" rtl="0" algn="l">
              <a:spcBef>
                <a:spcPts val="2000"/>
              </a:spcBef>
              <a:buClr>
                <a:schemeClr val="dk1"/>
              </a:buClr>
              <a:buFont typeface="Noto Symbol"/>
              <a:buChar char="•"/>
              <a:defRPr b="0" baseline="0" i="0" sz="2200" u="none" cap="none" strike="noStrike">
                <a:solidFill>
                  <a:schemeClr val="dk1"/>
                </a:solidFill>
                <a:latin typeface="Garamond"/>
                <a:ea typeface="Garamond"/>
                <a:cs typeface="Garamond"/>
                <a:sym typeface="Garamond"/>
              </a:defRPr>
            </a:lvl1pPr>
            <a:lvl2pPr indent="-330200" marL="914400" marR="0" rtl="0" algn="l">
              <a:spcBef>
                <a:spcPts val="1500"/>
              </a:spcBef>
              <a:buClr>
                <a:srgbClr val="A3887B"/>
              </a:buClr>
              <a:buFont typeface="Noto Symbol"/>
              <a:buChar char="•"/>
              <a:defRPr b="0" baseline="0" i="0" sz="2000" u="none" cap="none" strike="noStrike">
                <a:solidFill>
                  <a:schemeClr val="dk1"/>
                </a:solidFill>
                <a:latin typeface="Garamond"/>
                <a:ea typeface="Garamond"/>
                <a:cs typeface="Garamond"/>
                <a:sym typeface="Garamond"/>
              </a:defRPr>
            </a:lvl2pPr>
            <a:lvl3pPr indent="-342900" marL="1371600" marR="0" rtl="0" algn="l">
              <a:spcBef>
                <a:spcPts val="1500"/>
              </a:spcBef>
              <a:buClr>
                <a:schemeClr val="dk1"/>
              </a:buClr>
              <a:buFont typeface="Noto Symbol"/>
              <a:buChar char="•"/>
              <a:defRPr b="0" baseline="0" i="0" sz="1800" u="none" cap="none" strike="noStrike">
                <a:solidFill>
                  <a:schemeClr val="dk1"/>
                </a:solidFill>
                <a:latin typeface="Garamond"/>
                <a:ea typeface="Garamond"/>
                <a:cs typeface="Garamond"/>
                <a:sym typeface="Garamond"/>
              </a:defRPr>
            </a:lvl3pPr>
            <a:lvl4pPr indent="-342900" marL="1828800" marR="0" rtl="0" algn="l">
              <a:spcBef>
                <a:spcPts val="1500"/>
              </a:spcBef>
              <a:buClr>
                <a:srgbClr val="A3887B"/>
              </a:buClr>
              <a:buFont typeface="Noto Symbol"/>
              <a:buChar char="•"/>
              <a:defRPr b="0" baseline="0" i="0" sz="1800" u="none" cap="none" strike="noStrike">
                <a:solidFill>
                  <a:schemeClr val="dk1"/>
                </a:solidFill>
                <a:latin typeface="Garamond"/>
                <a:ea typeface="Garamond"/>
                <a:cs typeface="Garamond"/>
                <a:sym typeface="Garamond"/>
              </a:defRPr>
            </a:lvl4pPr>
            <a:lvl5pPr indent="-342900" marL="2286000" marR="0" rtl="0" algn="l">
              <a:spcBef>
                <a:spcPts val="1500"/>
              </a:spcBef>
              <a:buClr>
                <a:schemeClr val="dk1"/>
              </a:buClr>
              <a:buFont typeface="Noto Symbol"/>
              <a:buChar char="•"/>
              <a:defRPr b="0" baseline="0" i="0" sz="1800" u="none" cap="none" strike="noStrike">
                <a:solidFill>
                  <a:schemeClr val="dk1"/>
                </a:solidFill>
                <a:latin typeface="Garamond"/>
                <a:ea typeface="Garamond"/>
                <a:cs typeface="Garamond"/>
                <a:sym typeface="Garamond"/>
              </a:defRPr>
            </a:lvl5pPr>
            <a:lvl6pPr indent="-342900" marL="2743200" marR="0" rtl="0" algn="l">
              <a:spcBef>
                <a:spcPts val="1500"/>
              </a:spcBef>
              <a:buClr>
                <a:srgbClr val="A3887B"/>
              </a:buClr>
              <a:buFont typeface="Noto Symbol"/>
              <a:buChar char="•"/>
              <a:defRPr b="0" baseline="0" i="0" sz="1800" u="none" cap="none" strike="noStrike">
                <a:solidFill>
                  <a:schemeClr val="dk1"/>
                </a:solidFill>
                <a:latin typeface="Garamond"/>
                <a:ea typeface="Garamond"/>
                <a:cs typeface="Garamond"/>
                <a:sym typeface="Garamond"/>
              </a:defRPr>
            </a:lvl6pPr>
            <a:lvl7pPr indent="-342900" marL="3200400" marR="0" rtl="0" algn="l">
              <a:spcBef>
                <a:spcPts val="1500"/>
              </a:spcBef>
              <a:buClr>
                <a:schemeClr val="dk1"/>
              </a:buClr>
              <a:buFont typeface="Noto Symbol"/>
              <a:buChar char="•"/>
              <a:defRPr b="0" baseline="0" i="0" sz="1800" u="none" cap="none" strike="noStrike">
                <a:solidFill>
                  <a:schemeClr val="dk1"/>
                </a:solidFill>
                <a:latin typeface="Garamond"/>
                <a:ea typeface="Garamond"/>
                <a:cs typeface="Garamond"/>
                <a:sym typeface="Garamond"/>
              </a:defRPr>
            </a:lvl7pPr>
            <a:lvl8pPr indent="-342900" marL="3657600" marR="0" rtl="0" algn="l">
              <a:spcBef>
                <a:spcPts val="1500"/>
              </a:spcBef>
              <a:buClr>
                <a:srgbClr val="A3887B"/>
              </a:buClr>
              <a:buFont typeface="Noto Symbol"/>
              <a:buChar char="•"/>
              <a:defRPr b="0" baseline="0" i="0" sz="1800" u="none" cap="none" strike="noStrike">
                <a:solidFill>
                  <a:schemeClr val="dk1"/>
                </a:solidFill>
                <a:latin typeface="Garamond"/>
                <a:ea typeface="Garamond"/>
                <a:cs typeface="Garamond"/>
                <a:sym typeface="Garamond"/>
              </a:defRPr>
            </a:lvl8pPr>
            <a:lvl9pPr indent="-342900" marL="4114800" marR="0" rtl="0" algn="l">
              <a:spcBef>
                <a:spcPts val="1500"/>
              </a:spcBef>
              <a:buClr>
                <a:schemeClr val="dk1"/>
              </a:buClr>
              <a:buFont typeface="Noto Symbol"/>
              <a:buChar char="•"/>
              <a:defRPr b="0" baseline="0" i="0" sz="1800" u="none" cap="none" strike="noStrike">
                <a:solidFill>
                  <a:schemeClr val="dk1"/>
                </a:solidFill>
                <a:latin typeface="Garamond"/>
                <a:ea typeface="Garamond"/>
                <a:cs typeface="Garamond"/>
                <a:sym typeface="Garamond"/>
              </a:defRPr>
            </a:lvl9pPr>
          </a:lstStyle>
          <a:p/>
        </p:txBody>
      </p:sp>
      <p:sp>
        <p:nvSpPr>
          <p:cNvPr id="30" name="Shape 30"/>
          <p:cNvSpPr txBox="1"/>
          <p:nvPr>
            <p:ph idx="10" type="dt"/>
          </p:nvPr>
        </p:nvSpPr>
        <p:spPr>
          <a:xfrm>
            <a:off x="6553200" y="6118412"/>
            <a:ext cx="2133599" cy="275477"/>
          </a:xfrm>
          <a:prstGeom prst="rect">
            <a:avLst/>
          </a:prstGeom>
          <a:noFill/>
          <a:ln>
            <a:noFill/>
          </a:ln>
        </p:spPr>
        <p:txBody>
          <a:bodyPr anchorCtr="0" anchor="ctr" bIns="91425" lIns="91425" rIns="91425" tIns="91425"/>
          <a:lstStyle>
            <a:lvl1pPr indent="0" marL="0" marR="0" rtl="0" algn="r">
              <a:spcBef>
                <a:spcPts val="0"/>
              </a:spcBef>
              <a:defRPr b="0" baseline="0" i="0" sz="1200" u="none" cap="none" strike="noStrike">
                <a:solidFill>
                  <a:schemeClr val="dk1"/>
                </a:solidFill>
                <a:latin typeface="Garamond"/>
                <a:ea typeface="Garamond"/>
                <a:cs typeface="Garamond"/>
                <a:sym typeface="Garamond"/>
              </a:defRPr>
            </a:lvl1pPr>
            <a:lvl2pPr indent="0" marL="457200" marR="0" rtl="0" algn="l">
              <a:spcBef>
                <a:spcPts val="0"/>
              </a:spcBef>
              <a:defRPr b="0" baseline="0" i="0" sz="1800" u="none" cap="none" strike="noStrike">
                <a:solidFill>
                  <a:schemeClr val="dk1"/>
                </a:solidFill>
                <a:latin typeface="Garamond"/>
                <a:ea typeface="Garamond"/>
                <a:cs typeface="Garamond"/>
                <a:sym typeface="Garamond"/>
              </a:defRPr>
            </a:lvl2pPr>
            <a:lvl3pPr indent="0" marL="914400" marR="0" rtl="0" algn="l">
              <a:spcBef>
                <a:spcPts val="0"/>
              </a:spcBef>
              <a:defRPr b="0" baseline="0" i="0" sz="1800" u="none" cap="none" strike="noStrike">
                <a:solidFill>
                  <a:schemeClr val="dk1"/>
                </a:solidFill>
                <a:latin typeface="Garamond"/>
                <a:ea typeface="Garamond"/>
                <a:cs typeface="Garamond"/>
                <a:sym typeface="Garamond"/>
              </a:defRPr>
            </a:lvl3pPr>
            <a:lvl4pPr indent="0" marL="1371600" marR="0" rtl="0" algn="l">
              <a:spcBef>
                <a:spcPts val="0"/>
              </a:spcBef>
              <a:defRPr b="0" baseline="0" i="0" sz="1800" u="none" cap="none" strike="noStrike">
                <a:solidFill>
                  <a:schemeClr val="dk1"/>
                </a:solidFill>
                <a:latin typeface="Garamond"/>
                <a:ea typeface="Garamond"/>
                <a:cs typeface="Garamond"/>
                <a:sym typeface="Garamond"/>
              </a:defRPr>
            </a:lvl4pPr>
            <a:lvl5pPr indent="0" marL="1828800" marR="0" rtl="0" algn="l">
              <a:spcBef>
                <a:spcPts val="0"/>
              </a:spcBef>
              <a:defRPr b="0" baseline="0" i="0" sz="1800" u="none" cap="none" strike="noStrike">
                <a:solidFill>
                  <a:schemeClr val="dk1"/>
                </a:solidFill>
                <a:latin typeface="Garamond"/>
                <a:ea typeface="Garamond"/>
                <a:cs typeface="Garamond"/>
                <a:sym typeface="Garamond"/>
              </a:defRPr>
            </a:lvl5pPr>
            <a:lvl6pPr indent="0" marL="2286000" marR="0" rtl="0" algn="l">
              <a:spcBef>
                <a:spcPts val="0"/>
              </a:spcBef>
              <a:defRPr b="0" baseline="0" i="0" sz="1800" u="none" cap="none" strike="noStrike">
                <a:solidFill>
                  <a:schemeClr val="dk1"/>
                </a:solidFill>
                <a:latin typeface="Garamond"/>
                <a:ea typeface="Garamond"/>
                <a:cs typeface="Garamond"/>
                <a:sym typeface="Garamond"/>
              </a:defRPr>
            </a:lvl6pPr>
            <a:lvl7pPr indent="0" marL="2743200" marR="0" rtl="0" algn="l">
              <a:spcBef>
                <a:spcPts val="0"/>
              </a:spcBef>
              <a:defRPr b="0" baseline="0" i="0" sz="1800" u="none" cap="none" strike="noStrike">
                <a:solidFill>
                  <a:schemeClr val="dk1"/>
                </a:solidFill>
                <a:latin typeface="Garamond"/>
                <a:ea typeface="Garamond"/>
                <a:cs typeface="Garamond"/>
                <a:sym typeface="Garamond"/>
              </a:defRPr>
            </a:lvl7pPr>
            <a:lvl8pPr indent="0" marL="3200400" marR="0" rtl="0" algn="l">
              <a:spcBef>
                <a:spcPts val="0"/>
              </a:spcBef>
              <a:defRPr b="0" baseline="0" i="0" sz="1800" u="none" cap="none" strike="noStrike">
                <a:solidFill>
                  <a:schemeClr val="dk1"/>
                </a:solidFill>
                <a:latin typeface="Garamond"/>
                <a:ea typeface="Garamond"/>
                <a:cs typeface="Garamond"/>
                <a:sym typeface="Garamond"/>
              </a:defRPr>
            </a:lvl8pPr>
            <a:lvl9pPr indent="0" marL="3657600" marR="0" rtl="0" algn="l">
              <a:spcBef>
                <a:spcPts val="0"/>
              </a:spcBef>
              <a:defRPr b="0" baseline="0" i="0" sz="1800" u="none" cap="none" strike="noStrike">
                <a:solidFill>
                  <a:schemeClr val="dk1"/>
                </a:solidFill>
                <a:latin typeface="Garamond"/>
                <a:ea typeface="Garamond"/>
                <a:cs typeface="Garamond"/>
                <a:sym typeface="Garamond"/>
              </a:defRPr>
            </a:lvl9pPr>
          </a:lstStyle>
          <a:p/>
        </p:txBody>
      </p:sp>
      <p:sp>
        <p:nvSpPr>
          <p:cNvPr id="31" name="Shape 31"/>
          <p:cNvSpPr txBox="1"/>
          <p:nvPr>
            <p:ph idx="11" type="ftr"/>
          </p:nvPr>
        </p:nvSpPr>
        <p:spPr>
          <a:xfrm>
            <a:off x="457200" y="6118412"/>
            <a:ext cx="2895600" cy="275477"/>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chemeClr val="dk1"/>
                </a:solidFill>
                <a:latin typeface="Garamond"/>
                <a:ea typeface="Garamond"/>
                <a:cs typeface="Garamond"/>
                <a:sym typeface="Garamond"/>
              </a:defRPr>
            </a:lvl1pPr>
            <a:lvl2pPr indent="0" marL="457200" marR="0" rtl="0" algn="l">
              <a:spcBef>
                <a:spcPts val="0"/>
              </a:spcBef>
              <a:defRPr b="0" baseline="0" i="0" sz="1800" u="none" cap="none" strike="noStrike">
                <a:solidFill>
                  <a:schemeClr val="dk1"/>
                </a:solidFill>
                <a:latin typeface="Garamond"/>
                <a:ea typeface="Garamond"/>
                <a:cs typeface="Garamond"/>
                <a:sym typeface="Garamond"/>
              </a:defRPr>
            </a:lvl2pPr>
            <a:lvl3pPr indent="0" marL="914400" marR="0" rtl="0" algn="l">
              <a:spcBef>
                <a:spcPts val="0"/>
              </a:spcBef>
              <a:defRPr b="0" baseline="0" i="0" sz="1800" u="none" cap="none" strike="noStrike">
                <a:solidFill>
                  <a:schemeClr val="dk1"/>
                </a:solidFill>
                <a:latin typeface="Garamond"/>
                <a:ea typeface="Garamond"/>
                <a:cs typeface="Garamond"/>
                <a:sym typeface="Garamond"/>
              </a:defRPr>
            </a:lvl3pPr>
            <a:lvl4pPr indent="0" marL="1371600" marR="0" rtl="0" algn="l">
              <a:spcBef>
                <a:spcPts val="0"/>
              </a:spcBef>
              <a:defRPr b="0" baseline="0" i="0" sz="1800" u="none" cap="none" strike="noStrike">
                <a:solidFill>
                  <a:schemeClr val="dk1"/>
                </a:solidFill>
                <a:latin typeface="Garamond"/>
                <a:ea typeface="Garamond"/>
                <a:cs typeface="Garamond"/>
                <a:sym typeface="Garamond"/>
              </a:defRPr>
            </a:lvl4pPr>
            <a:lvl5pPr indent="0" marL="1828800" marR="0" rtl="0" algn="l">
              <a:spcBef>
                <a:spcPts val="0"/>
              </a:spcBef>
              <a:defRPr b="0" baseline="0" i="0" sz="1800" u="none" cap="none" strike="noStrike">
                <a:solidFill>
                  <a:schemeClr val="dk1"/>
                </a:solidFill>
                <a:latin typeface="Garamond"/>
                <a:ea typeface="Garamond"/>
                <a:cs typeface="Garamond"/>
                <a:sym typeface="Garamond"/>
              </a:defRPr>
            </a:lvl5pPr>
            <a:lvl6pPr indent="0" marL="2286000" marR="0" rtl="0" algn="l">
              <a:spcBef>
                <a:spcPts val="0"/>
              </a:spcBef>
              <a:defRPr b="0" baseline="0" i="0" sz="1800" u="none" cap="none" strike="noStrike">
                <a:solidFill>
                  <a:schemeClr val="dk1"/>
                </a:solidFill>
                <a:latin typeface="Garamond"/>
                <a:ea typeface="Garamond"/>
                <a:cs typeface="Garamond"/>
                <a:sym typeface="Garamond"/>
              </a:defRPr>
            </a:lvl6pPr>
            <a:lvl7pPr indent="0" marL="2743200" marR="0" rtl="0" algn="l">
              <a:spcBef>
                <a:spcPts val="0"/>
              </a:spcBef>
              <a:defRPr b="0" baseline="0" i="0" sz="1800" u="none" cap="none" strike="noStrike">
                <a:solidFill>
                  <a:schemeClr val="dk1"/>
                </a:solidFill>
                <a:latin typeface="Garamond"/>
                <a:ea typeface="Garamond"/>
                <a:cs typeface="Garamond"/>
                <a:sym typeface="Garamond"/>
              </a:defRPr>
            </a:lvl7pPr>
            <a:lvl8pPr indent="0" marL="3200400" marR="0" rtl="0" algn="l">
              <a:spcBef>
                <a:spcPts val="0"/>
              </a:spcBef>
              <a:defRPr b="0" baseline="0" i="0" sz="1800" u="none" cap="none" strike="noStrike">
                <a:solidFill>
                  <a:schemeClr val="dk1"/>
                </a:solidFill>
                <a:latin typeface="Garamond"/>
                <a:ea typeface="Garamond"/>
                <a:cs typeface="Garamond"/>
                <a:sym typeface="Garamond"/>
              </a:defRPr>
            </a:lvl8pPr>
            <a:lvl9pPr indent="0" marL="3657600" marR="0" rtl="0" algn="l">
              <a:spcBef>
                <a:spcPts val="0"/>
              </a:spcBef>
              <a:defRPr b="0" baseline="0" i="0" sz="1800" u="none" cap="none" strike="noStrike">
                <a:solidFill>
                  <a:schemeClr val="dk1"/>
                </a:solidFill>
                <a:latin typeface="Garamond"/>
                <a:ea typeface="Garamond"/>
                <a:cs typeface="Garamond"/>
                <a:sym typeface="Garamond"/>
              </a:defRPr>
            </a:lvl9pPr>
          </a:lstStyle>
          <a:p/>
        </p:txBody>
      </p:sp>
      <p:sp>
        <p:nvSpPr>
          <p:cNvPr id="32" name="Shape 32"/>
          <p:cNvSpPr txBox="1"/>
          <p:nvPr>
            <p:ph idx="12" type="sldNum"/>
          </p:nvPr>
        </p:nvSpPr>
        <p:spPr>
          <a:xfrm>
            <a:off x="4343400" y="6118412"/>
            <a:ext cx="457200" cy="275477"/>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0" baseline="0" i="0" lang="en-US" sz="1200" u="none" cap="none" strike="noStrike">
                <a:solidFill>
                  <a:schemeClr val="dk1"/>
                </a:solidFill>
                <a:latin typeface="Garamond"/>
                <a:ea typeface="Garamond"/>
                <a:cs typeface="Garamond"/>
                <a:sym typeface="Garamond"/>
              </a:rPr>
              <a:t>‹#›</a:t>
            </a:fld>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 name="Shape 20"/>
        <p:cNvGrpSpPr/>
        <p:nvPr/>
      </p:nvGrpSpPr>
      <p:grpSpPr>
        <a:xfrm>
          <a:off x="0" y="0"/>
          <a:ext cx="0" cy="0"/>
          <a:chOff x="0" y="0"/>
          <a:chExt cx="0" cy="0"/>
        </a:xfrm>
      </p:grpSpPr>
      <p:sp>
        <p:nvSpPr>
          <p:cNvPr id="21" name="Shape 21"/>
          <p:cNvSpPr txBox="1"/>
          <p:nvPr>
            <p:ph type="ctrTitle"/>
          </p:nvPr>
        </p:nvSpPr>
        <p:spPr>
          <a:xfrm>
            <a:off x="1116012" y="1904999"/>
            <a:ext cx="6938962" cy="1582271"/>
          </a:xfrm>
          <a:prstGeom prst="rect">
            <a:avLst/>
          </a:prstGeom>
          <a:noFill/>
          <a:ln>
            <a:noFill/>
          </a:ln>
        </p:spPr>
        <p:txBody>
          <a:bodyPr anchorCtr="0" anchor="b" bIns="45700" lIns="91425" rIns="91425" tIns="45700">
            <a:noAutofit/>
          </a:bodyPr>
          <a:lstStyle/>
          <a:p>
            <a:pPr indent="0" lvl="0" marL="0" marR="0" rtl="0" algn="ctr">
              <a:lnSpc>
                <a:spcPct val="95000"/>
              </a:lnSpc>
              <a:spcBef>
                <a:spcPts val="0"/>
              </a:spcBef>
              <a:buClr>
                <a:schemeClr val="lt1"/>
              </a:buClr>
              <a:buSzPct val="25000"/>
              <a:buFont typeface="Garamond"/>
              <a:buNone/>
            </a:pPr>
            <a:r>
              <a:rPr b="0" baseline="0" i="0" lang="en-US" sz="6600" u="none" cap="none" strike="noStrike">
                <a:solidFill>
                  <a:schemeClr val="lt1"/>
                </a:solidFill>
                <a:latin typeface="Garamond"/>
                <a:ea typeface="Garamond"/>
                <a:cs typeface="Garamond"/>
                <a:sym typeface="Garamond"/>
              </a:rPr>
              <a:t>Budget Project</a:t>
            </a:r>
          </a:p>
        </p:txBody>
      </p:sp>
      <p:sp>
        <p:nvSpPr>
          <p:cNvPr id="22" name="Shape 22"/>
          <p:cNvSpPr txBox="1"/>
          <p:nvPr>
            <p:ph idx="1" type="subTitle"/>
          </p:nvPr>
        </p:nvSpPr>
        <p:spPr>
          <a:xfrm>
            <a:off x="1116012" y="3563471"/>
            <a:ext cx="6938999" cy="1143000"/>
          </a:xfrm>
          <a:prstGeom prst="rect">
            <a:avLst/>
          </a:prstGeom>
          <a:noFill/>
          <a:ln>
            <a:noFill/>
          </a:ln>
        </p:spPr>
        <p:txBody>
          <a:bodyPr anchorCtr="0" anchor="t" bIns="45700" lIns="91425" rIns="91425" tIns="45700">
            <a:noAutofit/>
          </a:bodyPr>
          <a:lstStyle/>
          <a:p>
            <a:pPr indent="0" lvl="0" marL="0" marR="0" rtl="0" algn="ctr">
              <a:spcBef>
                <a:spcPts val="0"/>
              </a:spcBef>
              <a:buClr>
                <a:schemeClr val="lt1"/>
              </a:buClr>
              <a:buSzPct val="25000"/>
              <a:buFont typeface="Noto Symbol"/>
              <a:buNone/>
            </a:pPr>
            <a:r>
              <a:rPr b="0" baseline="0" i="0" lang="en-US" sz="2200" u="none" cap="none" strike="noStrike">
                <a:solidFill>
                  <a:schemeClr val="lt1"/>
                </a:solidFill>
                <a:latin typeface="Garamond"/>
                <a:ea typeface="Garamond"/>
                <a:cs typeface="Garamond"/>
                <a:sym typeface="Garamond"/>
              </a:rPr>
              <a:t>Cliff Hudson</a:t>
            </a:r>
          </a:p>
          <a:p>
            <a:pPr indent="0" lvl="0" marL="0" marR="0" rtl="0" algn="ctr">
              <a:spcBef>
                <a:spcPts val="300"/>
              </a:spcBef>
              <a:buClr>
                <a:schemeClr val="lt1"/>
              </a:buClr>
              <a:buSzPct val="25000"/>
              <a:buFont typeface="Noto Symbol"/>
              <a:buNone/>
            </a:pPr>
            <a:r>
              <a:rPr b="0" baseline="0" i="0" lang="en-US" sz="2200" u="none" cap="none" strike="noStrike">
                <a:solidFill>
                  <a:schemeClr val="lt1"/>
                </a:solidFill>
                <a:latin typeface="Garamond"/>
                <a:ea typeface="Garamond"/>
                <a:cs typeface="Garamond"/>
                <a:sym typeface="Garamond"/>
              </a:rPr>
              <a:t>Billy Strother</a:t>
            </a:r>
          </a:p>
          <a:p>
            <a:pPr indent="0" lvl="0" marL="0" marR="0" rtl="0" algn="ctr">
              <a:spcBef>
                <a:spcPts val="300"/>
              </a:spcBef>
              <a:buClr>
                <a:schemeClr val="lt1"/>
              </a:buClr>
              <a:buSzPct val="25000"/>
              <a:buFont typeface="Noto Symbol"/>
              <a:buNone/>
            </a:pPr>
            <a:r>
              <a:rPr lang="en-US"/>
              <a:t>Donnell Cannon</a:t>
            </a:r>
          </a:p>
          <a:p>
            <a:pPr indent="0" lvl="0" marL="0" marR="0" rtl="0" algn="ctr">
              <a:spcBef>
                <a:spcPts val="300"/>
              </a:spcBef>
              <a:buClr>
                <a:schemeClr val="lt1"/>
              </a:buClr>
              <a:buSzPct val="25000"/>
              <a:buFont typeface="Noto Symbol"/>
              <a:buNone/>
            </a:pPr>
            <a:r>
              <a:rPr lang="en-US"/>
              <a:t>Caroline Linker</a:t>
            </a:r>
          </a:p>
          <a:p>
            <a:pPr indent="0" lvl="0" marL="0" marR="0" rtl="0" algn="ctr">
              <a:spcBef>
                <a:spcPts val="300"/>
              </a:spcBef>
              <a:buClr>
                <a:schemeClr val="lt1"/>
              </a:buClr>
              <a:buSzPct val="25000"/>
              <a:buFont typeface="Noto Symbol"/>
              <a:buNone/>
            </a:pPr>
            <a:r>
              <a:rPr lang="en-US"/>
              <a:t>Keith Parker </a:t>
            </a:r>
          </a:p>
          <a:p>
            <a:pPr indent="0" lvl="0" marL="0" marR="0" rtl="0" algn="ctr">
              <a:spcBef>
                <a:spcPts val="300"/>
              </a:spcBef>
              <a:buClr>
                <a:schemeClr val="lt1"/>
              </a:buClr>
              <a:buFont typeface="Noto Symbol"/>
              <a:buNone/>
            </a:pPr>
            <a:r>
              <a:t/>
            </a:r>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ph type="title"/>
          </p:nvPr>
        </p:nvSpPr>
        <p:spPr>
          <a:xfrm>
            <a:off x="800100" y="381000"/>
            <a:ext cx="7543800" cy="1371599"/>
          </a:xfrm>
          <a:prstGeom prst="rect">
            <a:avLst/>
          </a:prstGeom>
        </p:spPr>
        <p:txBody>
          <a:bodyPr anchorCtr="0" anchor="ctr" bIns="91425" lIns="91425" rIns="91425" tIns="91425">
            <a:noAutofit/>
          </a:bodyPr>
          <a:lstStyle/>
          <a:p>
            <a:pPr>
              <a:spcBef>
                <a:spcPts val="0"/>
              </a:spcBef>
              <a:buNone/>
            </a:pPr>
            <a:r>
              <a:rPr lang="en-US"/>
              <a:t>Perception Data</a:t>
            </a:r>
          </a:p>
        </p:txBody>
      </p:sp>
      <p:sp>
        <p:nvSpPr>
          <p:cNvPr id="199" name="Shape 199"/>
          <p:cNvSpPr txBox="1"/>
          <p:nvPr>
            <p:ph idx="1" type="body"/>
          </p:nvPr>
        </p:nvSpPr>
        <p:spPr>
          <a:xfrm>
            <a:off x="1097279" y="2084293"/>
            <a:ext cx="6949499" cy="3639599"/>
          </a:xfrm>
          <a:prstGeom prst="rect">
            <a:avLst/>
          </a:prstGeom>
        </p:spPr>
        <p:txBody>
          <a:bodyPr anchorCtr="0" anchor="t" bIns="91425" lIns="91425" rIns="91425" tIns="91425">
            <a:noAutofit/>
          </a:bodyPr>
          <a:lstStyle/>
          <a:p>
            <a:pPr lvl="0">
              <a:spcBef>
                <a:spcPts val="0"/>
              </a:spcBef>
              <a:buClr>
                <a:schemeClr val="dk1"/>
              </a:buClr>
              <a:buSzPct val="100000"/>
              <a:buFont typeface="Noto Symbol"/>
              <a:buNone/>
            </a:pPr>
            <a:r>
              <a:rPr lang="en-US"/>
              <a:t>Discrepancies in Staff Responses from 2014-2015</a:t>
            </a:r>
          </a:p>
        </p:txBody>
      </p:sp>
      <p:graphicFrame>
        <p:nvGraphicFramePr>
          <p:cNvPr id="200" name="Shape 200"/>
          <p:cNvGraphicFramePr/>
          <p:nvPr/>
        </p:nvGraphicFramePr>
        <p:xfrm>
          <a:off x="952500" y="3048000"/>
          <a:ext cx="3000000" cy="3000000"/>
        </p:xfrm>
        <a:graphic>
          <a:graphicData uri="http://schemas.openxmlformats.org/drawingml/2006/table">
            <a:tbl>
              <a:tblPr>
                <a:noFill/>
                <a:tableStyleId>{8978064C-CA41-4231-9098-CA79872072DB}</a:tableStyleId>
              </a:tblPr>
              <a:tblGrid>
                <a:gridCol w="1447800"/>
                <a:gridCol w="1447800"/>
                <a:gridCol w="1447800"/>
                <a:gridCol w="1447800"/>
                <a:gridCol w="1447800"/>
              </a:tblGrid>
              <a:tr h="381000">
                <a:tc>
                  <a:txBody>
                    <a:bodyPr>
                      <a:noAutofit/>
                    </a:bodyPr>
                    <a:lstStyle/>
                    <a:p>
                      <a:pPr lvl="0" rtl="0">
                        <a:spcBef>
                          <a:spcPts val="0"/>
                        </a:spcBef>
                        <a:buNone/>
                      </a:pPr>
                      <a:r>
                        <a:rPr lang="en-US"/>
                        <a:t>Purpose &amp; Direction</a:t>
                      </a:r>
                    </a:p>
                  </a:txBody>
                  <a:tcPr marT="91425" marB="91425" marR="91425" marL="91425"/>
                </a:tc>
                <a:tc>
                  <a:txBody>
                    <a:bodyPr>
                      <a:noAutofit/>
                    </a:bodyPr>
                    <a:lstStyle/>
                    <a:p>
                      <a:pPr lvl="0" rtl="0">
                        <a:spcBef>
                          <a:spcPts val="0"/>
                        </a:spcBef>
                        <a:buNone/>
                      </a:pPr>
                      <a:r>
                        <a:rPr lang="en-US"/>
                        <a:t>Governance &amp; Leadership</a:t>
                      </a:r>
                    </a:p>
                  </a:txBody>
                  <a:tcPr marT="91425" marB="91425" marR="91425" marL="91425"/>
                </a:tc>
                <a:tc>
                  <a:txBody>
                    <a:bodyPr>
                      <a:noAutofit/>
                    </a:bodyPr>
                    <a:lstStyle/>
                    <a:p>
                      <a:pPr lvl="0" rtl="0">
                        <a:spcBef>
                          <a:spcPts val="0"/>
                        </a:spcBef>
                        <a:buNone/>
                      </a:pPr>
                      <a:r>
                        <a:rPr lang="en-US"/>
                        <a:t>Teaching and Assessing Learning</a:t>
                      </a:r>
                    </a:p>
                  </a:txBody>
                  <a:tcPr marT="91425" marB="91425" marR="91425" marL="91425"/>
                </a:tc>
                <a:tc>
                  <a:txBody>
                    <a:bodyPr>
                      <a:noAutofit/>
                    </a:bodyPr>
                    <a:lstStyle/>
                    <a:p>
                      <a:pPr lvl="0" rtl="0">
                        <a:spcBef>
                          <a:spcPts val="0"/>
                        </a:spcBef>
                        <a:buNone/>
                      </a:pPr>
                      <a:r>
                        <a:rPr lang="en-US"/>
                        <a:t>Resources and Support Systems</a:t>
                      </a:r>
                    </a:p>
                  </a:txBody>
                  <a:tcPr marT="91425" marB="91425" marR="91425" marL="91425"/>
                </a:tc>
                <a:tc>
                  <a:txBody>
                    <a:bodyPr>
                      <a:noAutofit/>
                    </a:bodyPr>
                    <a:lstStyle/>
                    <a:p>
                      <a:pPr lvl="0" rtl="0">
                        <a:spcBef>
                          <a:spcPts val="0"/>
                        </a:spcBef>
                        <a:buNone/>
                      </a:pPr>
                      <a:r>
                        <a:rPr lang="en-US"/>
                        <a:t>Using Results for Continuous Improvement</a:t>
                      </a:r>
                    </a:p>
                  </a:txBody>
                  <a:tcPr marT="91425" marB="91425" marR="91425" marL="91425"/>
                </a:tc>
              </a:tr>
              <a:tr h="381000">
                <a:tc>
                  <a:txBody>
                    <a:bodyPr>
                      <a:noAutofit/>
                    </a:bodyPr>
                    <a:lstStyle/>
                    <a:p>
                      <a:pPr lvl="0" rtl="0">
                        <a:spcBef>
                          <a:spcPts val="0"/>
                        </a:spcBef>
                        <a:buNone/>
                      </a:pPr>
                      <a:r>
                        <a:rPr lang="en-US">
                          <a:solidFill>
                            <a:srgbClr val="38761D"/>
                          </a:solidFill>
                        </a:rPr>
                        <a:t>8.84%</a:t>
                      </a:r>
                    </a:p>
                  </a:txBody>
                  <a:tcPr marT="91425" marB="91425" marR="91425" marL="91425"/>
                </a:tc>
                <a:tc>
                  <a:txBody>
                    <a:bodyPr>
                      <a:noAutofit/>
                    </a:bodyPr>
                    <a:lstStyle/>
                    <a:p>
                      <a:pPr lvl="0" rtl="0">
                        <a:spcBef>
                          <a:spcPts val="0"/>
                        </a:spcBef>
                        <a:buNone/>
                      </a:pPr>
                      <a:r>
                        <a:rPr lang="en-US">
                          <a:solidFill>
                            <a:srgbClr val="38761D"/>
                          </a:solidFill>
                        </a:rPr>
                        <a:t>12.22%</a:t>
                      </a:r>
                    </a:p>
                  </a:txBody>
                  <a:tcPr marT="91425" marB="91425" marR="91425" marL="91425"/>
                </a:tc>
                <a:tc>
                  <a:txBody>
                    <a:bodyPr>
                      <a:noAutofit/>
                    </a:bodyPr>
                    <a:lstStyle/>
                    <a:p>
                      <a:pPr lvl="0" rtl="0">
                        <a:spcBef>
                          <a:spcPts val="0"/>
                        </a:spcBef>
                        <a:buNone/>
                      </a:pPr>
                      <a:r>
                        <a:rPr lang="en-US">
                          <a:solidFill>
                            <a:srgbClr val="38761D"/>
                          </a:solidFill>
                        </a:rPr>
                        <a:t>8.37%</a:t>
                      </a:r>
                    </a:p>
                  </a:txBody>
                  <a:tcPr marT="91425" marB="91425" marR="91425" marL="91425"/>
                </a:tc>
                <a:tc>
                  <a:txBody>
                    <a:bodyPr>
                      <a:noAutofit/>
                    </a:bodyPr>
                    <a:lstStyle/>
                    <a:p>
                      <a:pPr lvl="0" rtl="0">
                        <a:spcBef>
                          <a:spcPts val="0"/>
                        </a:spcBef>
                        <a:buNone/>
                      </a:pPr>
                      <a:r>
                        <a:rPr lang="en-US">
                          <a:solidFill>
                            <a:srgbClr val="38761D"/>
                          </a:solidFill>
                        </a:rPr>
                        <a:t>9.79%</a:t>
                      </a:r>
                    </a:p>
                  </a:txBody>
                  <a:tcPr marT="91425" marB="91425" marR="91425" marL="91425"/>
                </a:tc>
                <a:tc>
                  <a:txBody>
                    <a:bodyPr>
                      <a:noAutofit/>
                    </a:bodyPr>
                    <a:lstStyle/>
                    <a:p>
                      <a:pPr lvl="0" rtl="0">
                        <a:spcBef>
                          <a:spcPts val="0"/>
                        </a:spcBef>
                        <a:buNone/>
                      </a:pPr>
                      <a:r>
                        <a:rPr lang="en-US">
                          <a:solidFill>
                            <a:srgbClr val="38761D"/>
                          </a:solidFill>
                        </a:rPr>
                        <a:t>10.23%</a:t>
                      </a:r>
                    </a:p>
                  </a:txBody>
                  <a:tcPr marT="91425" marB="91425" marR="91425" marL="91425"/>
                </a:tc>
              </a:tr>
            </a:tbl>
          </a:graphicData>
        </a:graphic>
      </p:graphicFrame>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x="0" y="0"/>
          <a:ext cx="0" cy="0"/>
          <a:chOff x="0" y="0"/>
          <a:chExt cx="0" cy="0"/>
        </a:xfrm>
      </p:grpSpPr>
      <p:sp>
        <p:nvSpPr>
          <p:cNvPr id="205" name="Shape 205"/>
          <p:cNvSpPr txBox="1"/>
          <p:nvPr>
            <p:ph type="title"/>
          </p:nvPr>
        </p:nvSpPr>
        <p:spPr>
          <a:xfrm>
            <a:off x="800100" y="381000"/>
            <a:ext cx="7543800" cy="1371599"/>
          </a:xfrm>
          <a:prstGeom prst="rect">
            <a:avLst/>
          </a:prstGeom>
        </p:spPr>
        <p:txBody>
          <a:bodyPr anchorCtr="0" anchor="ctr" bIns="91425" lIns="91425" rIns="91425" tIns="91425">
            <a:noAutofit/>
          </a:bodyPr>
          <a:lstStyle/>
          <a:p>
            <a:pPr>
              <a:spcBef>
                <a:spcPts val="0"/>
              </a:spcBef>
              <a:buNone/>
            </a:pPr>
            <a:r>
              <a:rPr lang="en-US"/>
              <a:t>TWC 2014-2015 </a:t>
            </a:r>
          </a:p>
        </p:txBody>
      </p:sp>
      <p:sp>
        <p:nvSpPr>
          <p:cNvPr id="206" name="Shape 206"/>
          <p:cNvSpPr txBox="1"/>
          <p:nvPr>
            <p:ph idx="1" type="body"/>
          </p:nvPr>
        </p:nvSpPr>
        <p:spPr>
          <a:xfrm>
            <a:off x="1097279" y="2084293"/>
            <a:ext cx="6949499" cy="3639599"/>
          </a:xfrm>
          <a:prstGeom prst="rect">
            <a:avLst/>
          </a:prstGeom>
        </p:spPr>
        <p:txBody>
          <a:bodyPr anchorCtr="0" anchor="t" bIns="91425" lIns="91425" rIns="91425" tIns="91425">
            <a:noAutofit/>
          </a:bodyPr>
          <a:lstStyle/>
          <a:p>
            <a:pPr rtl="0">
              <a:spcBef>
                <a:spcPts val="0"/>
              </a:spcBef>
              <a:buNone/>
            </a:pPr>
            <a:r>
              <a:rPr lang="en-US"/>
              <a:t>Staff: </a:t>
            </a:r>
          </a:p>
          <a:p>
            <a:pPr>
              <a:spcBef>
                <a:spcPts val="0"/>
              </a:spcBef>
              <a:buNone/>
            </a:pPr>
            <a:r>
              <a:t/>
            </a:r>
            <a:endParaRPr/>
          </a:p>
        </p:txBody>
      </p:sp>
      <p:graphicFrame>
        <p:nvGraphicFramePr>
          <p:cNvPr id="207" name="Shape 207"/>
          <p:cNvGraphicFramePr/>
          <p:nvPr/>
        </p:nvGraphicFramePr>
        <p:xfrm>
          <a:off x="952500" y="2857500"/>
          <a:ext cx="3000000" cy="3000000"/>
        </p:xfrm>
        <a:graphic>
          <a:graphicData uri="http://schemas.openxmlformats.org/drawingml/2006/table">
            <a:tbl>
              <a:tblPr>
                <a:noFill/>
                <a:tableStyleId>{2470DA66-254E-45BB-942C-D49B2F27DF74}</a:tableStyleId>
              </a:tblPr>
              <a:tblGrid>
                <a:gridCol w="3599825"/>
                <a:gridCol w="3599825"/>
              </a:tblGrid>
              <a:tr h="1079425">
                <a:tc>
                  <a:txBody>
                    <a:bodyPr>
                      <a:noAutofit/>
                    </a:bodyPr>
                    <a:lstStyle/>
                    <a:p>
                      <a:pPr>
                        <a:spcBef>
                          <a:spcPts val="0"/>
                        </a:spcBef>
                        <a:buNone/>
                      </a:pPr>
                      <a:r>
                        <a:rPr b="1" lang="en-US"/>
                        <a:t>Likes</a:t>
                      </a:r>
                    </a:p>
                  </a:txBody>
                  <a:tcPr marT="91425" marB="91425" marR="91425" marL="91425"/>
                </a:tc>
                <a:tc>
                  <a:txBody>
                    <a:bodyPr>
                      <a:noAutofit/>
                    </a:bodyPr>
                    <a:lstStyle/>
                    <a:p>
                      <a:pPr algn="ctr">
                        <a:spcBef>
                          <a:spcPts val="0"/>
                        </a:spcBef>
                        <a:buNone/>
                      </a:pPr>
                      <a:r>
                        <a:rPr lang="en-US"/>
                        <a:t>Fun environment, supportive staff, time for collaboration, opportunities for innovation, positive communication</a:t>
                      </a:r>
                    </a:p>
                  </a:txBody>
                  <a:tcPr marT="91425" marB="91425" marR="91425" marL="91425"/>
                </a:tc>
              </a:tr>
              <a:tr h="800700">
                <a:tc>
                  <a:txBody>
                    <a:bodyPr>
                      <a:noAutofit/>
                    </a:bodyPr>
                    <a:lstStyle/>
                    <a:p>
                      <a:pPr>
                        <a:spcBef>
                          <a:spcPts val="0"/>
                        </a:spcBef>
                        <a:buNone/>
                      </a:pPr>
                      <a:r>
                        <a:rPr b="1" lang="en-US"/>
                        <a:t>Dislikes</a:t>
                      </a:r>
                    </a:p>
                  </a:txBody>
                  <a:tcPr marT="91425" marB="91425" marR="91425" marL="91425"/>
                </a:tc>
                <a:tc>
                  <a:txBody>
                    <a:bodyPr>
                      <a:noAutofit/>
                    </a:bodyPr>
                    <a:lstStyle/>
                    <a:p>
                      <a:pPr algn="ctr">
                        <a:spcBef>
                          <a:spcPts val="0"/>
                        </a:spcBef>
                        <a:buNone/>
                      </a:pPr>
                      <a:r>
                        <a:rPr lang="en-US"/>
                        <a:t>Availability of technology, lack of curriculum resources, PLC notebooks, mobile units</a:t>
                      </a:r>
                    </a:p>
                  </a:txBody>
                  <a:tcPr marT="91425" marB="91425" marR="91425" marL="91425"/>
                </a:tc>
              </a:tr>
              <a:tr h="1636900">
                <a:tc>
                  <a:txBody>
                    <a:bodyPr>
                      <a:noAutofit/>
                    </a:bodyPr>
                    <a:lstStyle/>
                    <a:p>
                      <a:pPr>
                        <a:spcBef>
                          <a:spcPts val="0"/>
                        </a:spcBef>
                        <a:buNone/>
                      </a:pPr>
                      <a:r>
                        <a:rPr b="1" lang="en-US"/>
                        <a:t>Suggestions:</a:t>
                      </a:r>
                    </a:p>
                  </a:txBody>
                  <a:tcPr marT="91425" marB="91425" marR="91425" marL="91425"/>
                </a:tc>
                <a:tc>
                  <a:txBody>
                    <a:bodyPr>
                      <a:noAutofit/>
                    </a:bodyPr>
                    <a:lstStyle/>
                    <a:p>
                      <a:pPr algn="ctr">
                        <a:spcBef>
                          <a:spcPts val="0"/>
                        </a:spcBef>
                        <a:buNone/>
                      </a:pPr>
                      <a:r>
                        <a:rPr b="1" lang="en-US"/>
                        <a:t>Increased feedback and differentiated opportunities for professional development, student choice in electives, effective communication, increased technology, more guidance for PLCs. </a:t>
                      </a:r>
                    </a:p>
                  </a:txBody>
                  <a:tcPr marT="91425" marB="91425" marR="91425" marL="91425"/>
                </a:tc>
              </a:tr>
            </a:tbl>
          </a:graphicData>
        </a:graphic>
      </p:graphicFrame>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x="0" y="0"/>
          <a:ext cx="0" cy="0"/>
          <a:chOff x="0" y="0"/>
          <a:chExt cx="0" cy="0"/>
        </a:xfrm>
      </p:grpSpPr>
      <p:sp>
        <p:nvSpPr>
          <p:cNvPr id="212" name="Shape 212"/>
          <p:cNvSpPr txBox="1"/>
          <p:nvPr>
            <p:ph type="title"/>
          </p:nvPr>
        </p:nvSpPr>
        <p:spPr>
          <a:xfrm>
            <a:off x="800100" y="381000"/>
            <a:ext cx="7543800" cy="1371599"/>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Garamond"/>
              <a:buNone/>
            </a:pPr>
            <a:r>
              <a:rPr b="0" baseline="0" i="0" lang="en-US" sz="5600" u="none" cap="none" strike="noStrike">
                <a:solidFill>
                  <a:schemeClr val="dk1"/>
                </a:solidFill>
                <a:latin typeface="Garamond"/>
                <a:ea typeface="Garamond"/>
                <a:cs typeface="Garamond"/>
                <a:sym typeface="Garamond"/>
              </a:rPr>
              <a:t>Perception Data</a:t>
            </a:r>
          </a:p>
        </p:txBody>
      </p:sp>
      <p:sp>
        <p:nvSpPr>
          <p:cNvPr id="213" name="Shape 213"/>
          <p:cNvSpPr txBox="1"/>
          <p:nvPr>
            <p:ph idx="1" type="body"/>
          </p:nvPr>
        </p:nvSpPr>
        <p:spPr>
          <a:xfrm>
            <a:off x="1097279" y="2084293"/>
            <a:ext cx="6949439" cy="3639670"/>
          </a:xfrm>
          <a:prstGeom prst="rect">
            <a:avLst/>
          </a:prstGeom>
          <a:noFill/>
          <a:ln>
            <a:noFill/>
          </a:ln>
        </p:spPr>
        <p:txBody>
          <a:bodyPr anchorCtr="0" anchor="t" bIns="45700" lIns="91425" rIns="91425" tIns="45700">
            <a:noAutofit/>
          </a:bodyPr>
          <a:lstStyle/>
          <a:p>
            <a:pPr indent="-317500" lvl="0" marL="457200" marR="0" rtl="0" algn="l">
              <a:spcBef>
                <a:spcPts val="0"/>
              </a:spcBef>
              <a:buClr>
                <a:schemeClr val="dk1"/>
              </a:buClr>
              <a:buSzPct val="100000"/>
              <a:buFont typeface="Noto Symbol"/>
              <a:buNone/>
            </a:pPr>
            <a:r>
              <a:rPr lang="en-US"/>
              <a:t>Discrepancies in Parent Responses from 2014-2015</a:t>
            </a:r>
          </a:p>
          <a:p>
            <a:pPr indent="-317500" lvl="0" marL="457200" marR="0" rtl="0" algn="l">
              <a:spcBef>
                <a:spcPts val="0"/>
              </a:spcBef>
              <a:buClr>
                <a:schemeClr val="dk1"/>
              </a:buClr>
              <a:buFont typeface="Noto Symbol"/>
              <a:buNone/>
            </a:pPr>
            <a:r>
              <a:t/>
            </a:r>
            <a:endParaRPr/>
          </a:p>
          <a:p>
            <a:pPr indent="-317500" lvl="0" marL="457200" marR="0" rtl="0" algn="l">
              <a:spcBef>
                <a:spcPts val="0"/>
              </a:spcBef>
              <a:buClr>
                <a:schemeClr val="dk1"/>
              </a:buClr>
              <a:buFont typeface="Noto Symbol"/>
              <a:buNone/>
            </a:pPr>
            <a:r>
              <a:t/>
            </a:r>
            <a:endParaRPr/>
          </a:p>
          <a:p>
            <a:pPr indent="-317500" lvl="0" marL="457200" marR="0" rtl="0" algn="l">
              <a:spcBef>
                <a:spcPts val="0"/>
              </a:spcBef>
              <a:buClr>
                <a:schemeClr val="dk1"/>
              </a:buClr>
              <a:buFont typeface="Noto Symbol"/>
              <a:buNone/>
            </a:pPr>
            <a:r>
              <a:t/>
            </a:r>
            <a:endParaRPr/>
          </a:p>
          <a:p>
            <a:pPr indent="-317500" lvl="0" marL="457200" marR="0" rtl="0" algn="l">
              <a:spcBef>
                <a:spcPts val="0"/>
              </a:spcBef>
              <a:buClr>
                <a:schemeClr val="dk1"/>
              </a:buClr>
              <a:buFont typeface="Noto Symbol"/>
              <a:buNone/>
            </a:pPr>
            <a:r>
              <a:t/>
            </a:r>
            <a:endParaRPr/>
          </a:p>
          <a:p>
            <a:pPr indent="-317500" lvl="0" marL="457200" marR="0" rtl="0" algn="l">
              <a:spcBef>
                <a:spcPts val="0"/>
              </a:spcBef>
              <a:buClr>
                <a:schemeClr val="dk1"/>
              </a:buClr>
              <a:buFont typeface="Noto Symbol"/>
              <a:buNone/>
            </a:pPr>
            <a:r>
              <a:t/>
            </a:r>
            <a:endParaRPr/>
          </a:p>
          <a:p>
            <a:pPr indent="-317500" lvl="0" marL="457200" marR="0" rtl="0" algn="l">
              <a:spcBef>
                <a:spcPts val="0"/>
              </a:spcBef>
              <a:buClr>
                <a:schemeClr val="dk1"/>
              </a:buClr>
              <a:buFont typeface="Noto Symbol"/>
              <a:buNone/>
            </a:pPr>
            <a:r>
              <a:t/>
            </a:r>
            <a:endParaRPr/>
          </a:p>
          <a:p>
            <a:pPr indent="-317500" lvl="0" marL="457200" marR="0" rtl="0" algn="l">
              <a:spcBef>
                <a:spcPts val="0"/>
              </a:spcBef>
              <a:buClr>
                <a:schemeClr val="dk1"/>
              </a:buClr>
              <a:buSzPct val="100000"/>
              <a:buFont typeface="Noto Symbol"/>
              <a:buNone/>
            </a:pPr>
            <a:r>
              <a:rPr lang="en-US"/>
              <a:t>Themes:</a:t>
            </a:r>
          </a:p>
          <a:p>
            <a:pPr indent="-228600" lvl="0" marL="457200" marR="0" rtl="0" algn="l">
              <a:spcBef>
                <a:spcPts val="0"/>
              </a:spcBef>
              <a:buAutoNum type="arabicPeriod"/>
            </a:pPr>
            <a:r>
              <a:rPr lang="en-US"/>
              <a:t>Communication/stakeholder involvement (purpose/goals) </a:t>
            </a:r>
          </a:p>
          <a:p>
            <a:pPr indent="-228600" lvl="0" marL="457200" marR="0" rtl="0" algn="l">
              <a:spcBef>
                <a:spcPts val="0"/>
              </a:spcBef>
              <a:buAutoNum type="arabicPeriod"/>
            </a:pPr>
            <a:r>
              <a:rPr lang="en-US"/>
              <a:t>Differentiation of instruction</a:t>
            </a:r>
          </a:p>
          <a:p>
            <a:pPr indent="-228600" lvl="0" marL="457200" marR="0" rtl="0" algn="l">
              <a:spcBef>
                <a:spcPts val="0"/>
              </a:spcBef>
              <a:buAutoNum type="arabicPeriod"/>
            </a:pPr>
            <a:r>
              <a:rPr lang="en-US"/>
              <a:t>Support services</a:t>
            </a:r>
          </a:p>
        </p:txBody>
      </p:sp>
      <p:graphicFrame>
        <p:nvGraphicFramePr>
          <p:cNvPr id="214" name="Shape 214"/>
          <p:cNvGraphicFramePr/>
          <p:nvPr/>
        </p:nvGraphicFramePr>
        <p:xfrm>
          <a:off x="952500" y="2857500"/>
          <a:ext cx="3000000" cy="3000000"/>
        </p:xfrm>
        <a:graphic>
          <a:graphicData uri="http://schemas.openxmlformats.org/drawingml/2006/table">
            <a:tbl>
              <a:tblPr>
                <a:noFill/>
                <a:tableStyleId>{F39EE4BB-0B5F-4E4B-A1E7-B6AFB68243C8}</a:tableStyleId>
              </a:tblPr>
              <a:tblGrid>
                <a:gridCol w="1447800"/>
                <a:gridCol w="1447800"/>
                <a:gridCol w="1447800"/>
                <a:gridCol w="1447800"/>
                <a:gridCol w="1447800"/>
              </a:tblGrid>
              <a:tr h="530950">
                <a:tc>
                  <a:txBody>
                    <a:bodyPr>
                      <a:noAutofit/>
                    </a:bodyPr>
                    <a:lstStyle/>
                    <a:p>
                      <a:pPr>
                        <a:spcBef>
                          <a:spcPts val="0"/>
                        </a:spcBef>
                        <a:buNone/>
                      </a:pPr>
                      <a:r>
                        <a:rPr lang="en-US"/>
                        <a:t>Purpose &amp; Direction</a:t>
                      </a:r>
                    </a:p>
                  </a:txBody>
                  <a:tcPr marT="91425" marB="91425" marR="91425" marL="91425"/>
                </a:tc>
                <a:tc>
                  <a:txBody>
                    <a:bodyPr>
                      <a:noAutofit/>
                    </a:bodyPr>
                    <a:lstStyle/>
                    <a:p>
                      <a:pPr>
                        <a:spcBef>
                          <a:spcPts val="0"/>
                        </a:spcBef>
                        <a:buNone/>
                      </a:pPr>
                      <a:r>
                        <a:rPr lang="en-US"/>
                        <a:t>Governance &amp; Leadership</a:t>
                      </a:r>
                    </a:p>
                  </a:txBody>
                  <a:tcPr marT="91425" marB="91425" marR="91425" marL="91425"/>
                </a:tc>
                <a:tc>
                  <a:txBody>
                    <a:bodyPr>
                      <a:noAutofit/>
                    </a:bodyPr>
                    <a:lstStyle/>
                    <a:p>
                      <a:pPr>
                        <a:spcBef>
                          <a:spcPts val="0"/>
                        </a:spcBef>
                        <a:buNone/>
                      </a:pPr>
                      <a:r>
                        <a:rPr lang="en-US"/>
                        <a:t>Teaching and Assessing Learning</a:t>
                      </a:r>
                    </a:p>
                  </a:txBody>
                  <a:tcPr marT="91425" marB="91425" marR="91425" marL="91425"/>
                </a:tc>
                <a:tc>
                  <a:txBody>
                    <a:bodyPr>
                      <a:noAutofit/>
                    </a:bodyPr>
                    <a:lstStyle/>
                    <a:p>
                      <a:pPr>
                        <a:spcBef>
                          <a:spcPts val="0"/>
                        </a:spcBef>
                        <a:buNone/>
                      </a:pPr>
                      <a:r>
                        <a:rPr lang="en-US"/>
                        <a:t>Resources and Support Systems</a:t>
                      </a:r>
                    </a:p>
                  </a:txBody>
                  <a:tcPr marT="91425" marB="91425" marR="91425" marL="91425"/>
                </a:tc>
                <a:tc>
                  <a:txBody>
                    <a:bodyPr>
                      <a:noAutofit/>
                    </a:bodyPr>
                    <a:lstStyle/>
                    <a:p>
                      <a:pPr>
                        <a:spcBef>
                          <a:spcPts val="0"/>
                        </a:spcBef>
                        <a:buNone/>
                      </a:pPr>
                      <a:r>
                        <a:rPr lang="en-US"/>
                        <a:t>Using Results for Continuous Improvement</a:t>
                      </a:r>
                    </a:p>
                  </a:txBody>
                  <a:tcPr marT="91425" marB="91425" marR="91425" marL="91425"/>
                </a:tc>
              </a:tr>
              <a:tr h="229275">
                <a:tc>
                  <a:txBody>
                    <a:bodyPr>
                      <a:noAutofit/>
                    </a:bodyPr>
                    <a:lstStyle/>
                    <a:p>
                      <a:pPr>
                        <a:spcBef>
                          <a:spcPts val="0"/>
                        </a:spcBef>
                        <a:buNone/>
                      </a:pPr>
                      <a:r>
                        <a:rPr lang="en-US">
                          <a:solidFill>
                            <a:srgbClr val="FF0000"/>
                          </a:solidFill>
                        </a:rPr>
                        <a:t>-0.37%</a:t>
                      </a:r>
                    </a:p>
                  </a:txBody>
                  <a:tcPr marT="91425" marB="91425" marR="91425" marL="91425"/>
                </a:tc>
                <a:tc>
                  <a:txBody>
                    <a:bodyPr>
                      <a:noAutofit/>
                    </a:bodyPr>
                    <a:lstStyle/>
                    <a:p>
                      <a:pPr>
                        <a:spcBef>
                          <a:spcPts val="0"/>
                        </a:spcBef>
                        <a:buNone/>
                      </a:pPr>
                      <a:r>
                        <a:rPr lang="en-US">
                          <a:solidFill>
                            <a:srgbClr val="FF0000"/>
                          </a:solidFill>
                        </a:rPr>
                        <a:t>-2.50%</a:t>
                      </a:r>
                    </a:p>
                  </a:txBody>
                  <a:tcPr marT="91425" marB="91425" marR="91425" marL="91425"/>
                </a:tc>
                <a:tc>
                  <a:txBody>
                    <a:bodyPr>
                      <a:noAutofit/>
                    </a:bodyPr>
                    <a:lstStyle/>
                    <a:p>
                      <a:pPr>
                        <a:spcBef>
                          <a:spcPts val="0"/>
                        </a:spcBef>
                        <a:buNone/>
                      </a:pPr>
                      <a:r>
                        <a:rPr lang="en-US">
                          <a:solidFill>
                            <a:srgbClr val="38761D"/>
                          </a:solidFill>
                        </a:rPr>
                        <a:t>1.92%</a:t>
                      </a:r>
                    </a:p>
                  </a:txBody>
                  <a:tcPr marT="91425" marB="91425" marR="91425" marL="91425"/>
                </a:tc>
                <a:tc>
                  <a:txBody>
                    <a:bodyPr>
                      <a:noAutofit/>
                    </a:bodyPr>
                    <a:lstStyle/>
                    <a:p>
                      <a:pPr>
                        <a:spcBef>
                          <a:spcPts val="0"/>
                        </a:spcBef>
                        <a:buNone/>
                      </a:pPr>
                      <a:r>
                        <a:rPr lang="en-US">
                          <a:solidFill>
                            <a:srgbClr val="FF0000"/>
                          </a:solidFill>
                        </a:rPr>
                        <a:t>-0.11%</a:t>
                      </a:r>
                    </a:p>
                  </a:txBody>
                  <a:tcPr marT="91425" marB="91425" marR="91425" marL="91425"/>
                </a:tc>
                <a:tc>
                  <a:txBody>
                    <a:bodyPr>
                      <a:noAutofit/>
                    </a:bodyPr>
                    <a:lstStyle/>
                    <a:p>
                      <a:pPr>
                        <a:spcBef>
                          <a:spcPts val="0"/>
                        </a:spcBef>
                        <a:buNone/>
                      </a:pPr>
                      <a:r>
                        <a:rPr lang="en-US">
                          <a:solidFill>
                            <a:srgbClr val="38761D"/>
                          </a:solidFill>
                        </a:rPr>
                        <a:t>0.89%</a:t>
                      </a:r>
                    </a:p>
                  </a:txBody>
                  <a:tcPr marT="91425" marB="91425" marR="91425" marL="91425"/>
                </a:tc>
              </a:tr>
            </a:tbl>
          </a:graphicData>
        </a:graphic>
      </p:graphicFrame>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x="0" y="0"/>
          <a:ext cx="0" cy="0"/>
          <a:chOff x="0" y="0"/>
          <a:chExt cx="0" cy="0"/>
        </a:xfrm>
      </p:grpSpPr>
      <p:sp>
        <p:nvSpPr>
          <p:cNvPr id="219" name="Shape 219"/>
          <p:cNvSpPr txBox="1"/>
          <p:nvPr>
            <p:ph type="title"/>
          </p:nvPr>
        </p:nvSpPr>
        <p:spPr>
          <a:xfrm>
            <a:off x="800100" y="381000"/>
            <a:ext cx="7543800" cy="1371599"/>
          </a:xfrm>
          <a:prstGeom prst="rect">
            <a:avLst/>
          </a:prstGeom>
        </p:spPr>
        <p:txBody>
          <a:bodyPr anchorCtr="0" anchor="ctr" bIns="91425" lIns="91425" rIns="91425" tIns="91425">
            <a:noAutofit/>
          </a:bodyPr>
          <a:lstStyle/>
          <a:p>
            <a:pPr>
              <a:spcBef>
                <a:spcPts val="0"/>
              </a:spcBef>
              <a:buNone/>
            </a:pPr>
            <a:r>
              <a:rPr lang="en-US"/>
              <a:t>TWC 2014--2015 </a:t>
            </a:r>
          </a:p>
        </p:txBody>
      </p:sp>
      <p:sp>
        <p:nvSpPr>
          <p:cNvPr id="220" name="Shape 220"/>
          <p:cNvSpPr txBox="1"/>
          <p:nvPr>
            <p:ph idx="1" type="body"/>
          </p:nvPr>
        </p:nvSpPr>
        <p:spPr>
          <a:xfrm>
            <a:off x="1097279" y="2084293"/>
            <a:ext cx="6949499" cy="3639599"/>
          </a:xfrm>
          <a:prstGeom prst="rect">
            <a:avLst/>
          </a:prstGeom>
        </p:spPr>
        <p:txBody>
          <a:bodyPr anchorCtr="0" anchor="t" bIns="91425" lIns="91425" rIns="91425" tIns="91425">
            <a:noAutofit/>
          </a:bodyPr>
          <a:lstStyle/>
          <a:p>
            <a:pPr rtl="0">
              <a:spcBef>
                <a:spcPts val="0"/>
              </a:spcBef>
              <a:buNone/>
            </a:pPr>
            <a:r>
              <a:rPr lang="en-US"/>
              <a:t>Parents:</a:t>
            </a:r>
          </a:p>
          <a:p>
            <a:pPr>
              <a:spcBef>
                <a:spcPts val="0"/>
              </a:spcBef>
              <a:buNone/>
            </a:pPr>
            <a:r>
              <a:t/>
            </a:r>
            <a:endParaRPr/>
          </a:p>
        </p:txBody>
      </p:sp>
      <p:graphicFrame>
        <p:nvGraphicFramePr>
          <p:cNvPr id="221" name="Shape 221"/>
          <p:cNvGraphicFramePr/>
          <p:nvPr/>
        </p:nvGraphicFramePr>
        <p:xfrm>
          <a:off x="952500" y="2857500"/>
          <a:ext cx="3000000" cy="3000000"/>
        </p:xfrm>
        <a:graphic>
          <a:graphicData uri="http://schemas.openxmlformats.org/drawingml/2006/table">
            <a:tbl>
              <a:tblPr>
                <a:noFill/>
                <a:tableStyleId>{24862FC9-0B1F-473D-B9D6-927B1FAF0AFB}</a:tableStyleId>
              </a:tblPr>
              <a:tblGrid>
                <a:gridCol w="3599825"/>
                <a:gridCol w="3599825"/>
              </a:tblGrid>
              <a:tr h="1079425">
                <a:tc>
                  <a:txBody>
                    <a:bodyPr>
                      <a:noAutofit/>
                    </a:bodyPr>
                    <a:lstStyle/>
                    <a:p>
                      <a:pPr lvl="0" rtl="0">
                        <a:spcBef>
                          <a:spcPts val="0"/>
                        </a:spcBef>
                        <a:buNone/>
                      </a:pPr>
                      <a:r>
                        <a:rPr b="1" lang="en-US"/>
                        <a:t>Likes</a:t>
                      </a:r>
                    </a:p>
                  </a:txBody>
                  <a:tcPr marT="91425" marB="91425" marR="91425" marL="91425"/>
                </a:tc>
                <a:tc>
                  <a:txBody>
                    <a:bodyPr>
                      <a:noAutofit/>
                    </a:bodyPr>
                    <a:lstStyle/>
                    <a:p>
                      <a:pPr lvl="0" rtl="0" algn="ctr">
                        <a:spcBef>
                          <a:spcPts val="0"/>
                        </a:spcBef>
                        <a:buNone/>
                      </a:pPr>
                      <a:r>
                        <a:rPr lang="en-US"/>
                        <a:t>Teachers, good communication (ConnectEd), caring and welcoming staff.</a:t>
                      </a:r>
                    </a:p>
                  </a:txBody>
                  <a:tcPr marT="91425" marB="91425" marR="91425" marL="91425"/>
                </a:tc>
              </a:tr>
              <a:tr h="800700">
                <a:tc>
                  <a:txBody>
                    <a:bodyPr>
                      <a:noAutofit/>
                    </a:bodyPr>
                    <a:lstStyle/>
                    <a:p>
                      <a:pPr lvl="0" rtl="0">
                        <a:spcBef>
                          <a:spcPts val="0"/>
                        </a:spcBef>
                        <a:buNone/>
                      </a:pPr>
                      <a:r>
                        <a:rPr b="1" lang="en-US"/>
                        <a:t>Dislikes</a:t>
                      </a:r>
                    </a:p>
                  </a:txBody>
                  <a:tcPr marT="91425" marB="91425" marR="91425" marL="91425"/>
                </a:tc>
                <a:tc>
                  <a:txBody>
                    <a:bodyPr>
                      <a:noAutofit/>
                    </a:bodyPr>
                    <a:lstStyle/>
                    <a:p>
                      <a:pPr lvl="0" rtl="0" algn="ctr">
                        <a:spcBef>
                          <a:spcPts val="0"/>
                        </a:spcBef>
                        <a:buNone/>
                      </a:pPr>
                      <a:r>
                        <a:rPr lang="en-US"/>
                        <a:t>Drugs, Powerschool (grades) not updated frequently, office staff, lack of choice in electives,inconsistent communication, security.</a:t>
                      </a:r>
                    </a:p>
                  </a:txBody>
                  <a:tcPr marT="91425" marB="91425" marR="91425" marL="91425"/>
                </a:tc>
              </a:tr>
              <a:tr h="1636900">
                <a:tc>
                  <a:txBody>
                    <a:bodyPr>
                      <a:noAutofit/>
                    </a:bodyPr>
                    <a:lstStyle/>
                    <a:p>
                      <a:pPr lvl="0" rtl="0">
                        <a:spcBef>
                          <a:spcPts val="0"/>
                        </a:spcBef>
                        <a:buNone/>
                      </a:pPr>
                      <a:r>
                        <a:rPr b="1" lang="en-US"/>
                        <a:t>Suggestions:</a:t>
                      </a:r>
                    </a:p>
                  </a:txBody>
                  <a:tcPr marT="91425" marB="91425" marR="91425" marL="91425"/>
                </a:tc>
                <a:tc>
                  <a:txBody>
                    <a:bodyPr>
                      <a:noAutofit/>
                    </a:bodyPr>
                    <a:lstStyle/>
                    <a:p>
                      <a:pPr lvl="0" rtl="0" algn="ctr">
                        <a:spcBef>
                          <a:spcPts val="0"/>
                        </a:spcBef>
                        <a:buNone/>
                      </a:pPr>
                      <a:r>
                        <a:rPr b="1" lang="en-US"/>
                        <a:t>Re-evaluate open house processes, Remind 101 app schoolwide, more consistent updates of grades, provide student choice in electives. </a:t>
                      </a:r>
                    </a:p>
                  </a:txBody>
                  <a:tcPr marT="91425" marB="91425" marR="91425" marL="91425"/>
                </a:tc>
              </a:tr>
            </a:tbl>
          </a:graphicData>
        </a:graphic>
      </p:graphicFrame>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sp>
        <p:nvSpPr>
          <p:cNvPr id="226" name="Shape 226"/>
          <p:cNvSpPr txBox="1"/>
          <p:nvPr>
            <p:ph type="title"/>
          </p:nvPr>
        </p:nvSpPr>
        <p:spPr>
          <a:xfrm>
            <a:off x="800100" y="381000"/>
            <a:ext cx="7543800" cy="1371599"/>
          </a:xfrm>
          <a:prstGeom prst="rect">
            <a:avLst/>
          </a:prstGeom>
        </p:spPr>
        <p:txBody>
          <a:bodyPr anchorCtr="0" anchor="ctr" bIns="91425" lIns="91425" rIns="91425" tIns="91425">
            <a:noAutofit/>
          </a:bodyPr>
          <a:lstStyle/>
          <a:p>
            <a:pPr>
              <a:spcBef>
                <a:spcPts val="0"/>
              </a:spcBef>
              <a:buNone/>
            </a:pPr>
            <a:r>
              <a:rPr lang="en-US"/>
              <a:t>Technology in School  </a:t>
            </a:r>
          </a:p>
        </p:txBody>
      </p:sp>
      <p:sp>
        <p:nvSpPr>
          <p:cNvPr id="227" name="Shape 227"/>
          <p:cNvSpPr txBox="1"/>
          <p:nvPr>
            <p:ph idx="1" type="body"/>
          </p:nvPr>
        </p:nvSpPr>
        <p:spPr>
          <a:xfrm>
            <a:off x="1097250" y="1879819"/>
            <a:ext cx="6949499" cy="444000"/>
          </a:xfrm>
          <a:prstGeom prst="rect">
            <a:avLst/>
          </a:prstGeom>
        </p:spPr>
        <p:txBody>
          <a:bodyPr anchorCtr="0" anchor="t" bIns="91425" lIns="91425" rIns="91425" tIns="91425">
            <a:noAutofit/>
          </a:bodyPr>
          <a:lstStyle/>
          <a:p>
            <a:pPr indent="0" marL="0" rtl="0">
              <a:spcBef>
                <a:spcPts val="0"/>
              </a:spcBef>
              <a:buNone/>
            </a:pPr>
            <a:r>
              <a:rPr lang="en-US"/>
              <a:t>Number of Devices in Use: </a:t>
            </a:r>
          </a:p>
          <a:p>
            <a:pPr rtl="0">
              <a:spcBef>
                <a:spcPts val="0"/>
              </a:spcBef>
              <a:buNone/>
            </a:pPr>
            <a:r>
              <a:t/>
            </a:r>
            <a:endParaRPr/>
          </a:p>
          <a:p>
            <a:pPr rtl="0">
              <a:spcBef>
                <a:spcPts val="0"/>
              </a:spcBef>
              <a:buNone/>
            </a:pPr>
            <a:r>
              <a:t/>
            </a:r>
            <a:endParaRPr/>
          </a:p>
          <a:p>
            <a:pPr indent="0" lvl="0" marL="0" rtl="0">
              <a:spcBef>
                <a:spcPts val="0"/>
              </a:spcBef>
              <a:buNone/>
            </a:pPr>
            <a:r>
              <a:t/>
            </a:r>
            <a:endParaRPr/>
          </a:p>
          <a:p>
            <a:pPr indent="0" lvl="0" marL="0" rtl="0">
              <a:spcBef>
                <a:spcPts val="0"/>
              </a:spcBef>
              <a:buNone/>
            </a:pPr>
            <a:r>
              <a:t/>
            </a:r>
            <a:endParaRPr/>
          </a:p>
          <a:p>
            <a:pPr indent="0" lvl="0" marL="0">
              <a:spcBef>
                <a:spcPts val="0"/>
              </a:spcBef>
              <a:buNone/>
            </a:pPr>
            <a:r>
              <a:t/>
            </a:r>
            <a:endParaRPr/>
          </a:p>
        </p:txBody>
      </p:sp>
      <p:graphicFrame>
        <p:nvGraphicFramePr>
          <p:cNvPr id="228" name="Shape 228"/>
          <p:cNvGraphicFramePr/>
          <p:nvPr/>
        </p:nvGraphicFramePr>
        <p:xfrm>
          <a:off x="924950" y="2752650"/>
          <a:ext cx="3000000" cy="3000000"/>
        </p:xfrm>
        <a:graphic>
          <a:graphicData uri="http://schemas.openxmlformats.org/drawingml/2006/table">
            <a:tbl>
              <a:tblPr>
                <a:noFill/>
                <a:tableStyleId>{D400A70E-67BB-4A7D-B056-55F81EB370FB}</a:tableStyleId>
              </a:tblPr>
              <a:tblGrid>
                <a:gridCol w="3808275"/>
                <a:gridCol w="3808275"/>
              </a:tblGrid>
              <a:tr h="473100">
                <a:tc>
                  <a:txBody>
                    <a:bodyPr>
                      <a:noAutofit/>
                    </a:bodyPr>
                    <a:lstStyle/>
                    <a:p>
                      <a:pPr algn="ctr">
                        <a:spcBef>
                          <a:spcPts val="0"/>
                        </a:spcBef>
                        <a:buNone/>
                      </a:pPr>
                      <a:r>
                        <a:rPr b="1" lang="en-US"/>
                        <a:t>Administration</a:t>
                      </a:r>
                    </a:p>
                  </a:txBody>
                  <a:tcPr marT="91425" marB="91425" marR="91425" marL="91425"/>
                </a:tc>
                <a:tc>
                  <a:txBody>
                    <a:bodyPr>
                      <a:noAutofit/>
                    </a:bodyPr>
                    <a:lstStyle/>
                    <a:p>
                      <a:pPr algn="ctr">
                        <a:spcBef>
                          <a:spcPts val="0"/>
                        </a:spcBef>
                        <a:buNone/>
                      </a:pPr>
                      <a:r>
                        <a:rPr b="1" lang="en-US"/>
                        <a:t>13</a:t>
                      </a:r>
                    </a:p>
                  </a:txBody>
                  <a:tcPr marT="91425" marB="91425" marR="91425" marL="91425"/>
                </a:tc>
              </a:tr>
              <a:tr h="556875">
                <a:tc>
                  <a:txBody>
                    <a:bodyPr>
                      <a:noAutofit/>
                    </a:bodyPr>
                    <a:lstStyle/>
                    <a:p>
                      <a:pPr algn="ctr">
                        <a:spcBef>
                          <a:spcPts val="0"/>
                        </a:spcBef>
                        <a:buNone/>
                      </a:pPr>
                      <a:r>
                        <a:rPr b="1" lang="en-US"/>
                        <a:t>Media</a:t>
                      </a:r>
                    </a:p>
                  </a:txBody>
                  <a:tcPr marT="91425" marB="91425" marR="91425" marL="91425"/>
                </a:tc>
                <a:tc>
                  <a:txBody>
                    <a:bodyPr>
                      <a:noAutofit/>
                    </a:bodyPr>
                    <a:lstStyle/>
                    <a:p>
                      <a:pPr algn="ctr">
                        <a:spcBef>
                          <a:spcPts val="0"/>
                        </a:spcBef>
                        <a:buNone/>
                      </a:pPr>
                      <a:r>
                        <a:rPr b="1" lang="en-US"/>
                        <a:t>12</a:t>
                      </a:r>
                    </a:p>
                  </a:txBody>
                  <a:tcPr marT="91425" marB="91425" marR="91425" marL="91425"/>
                </a:tc>
              </a:tr>
              <a:tr h="556875">
                <a:tc>
                  <a:txBody>
                    <a:bodyPr>
                      <a:noAutofit/>
                    </a:bodyPr>
                    <a:lstStyle/>
                    <a:p>
                      <a:pPr algn="ctr">
                        <a:spcBef>
                          <a:spcPts val="0"/>
                        </a:spcBef>
                        <a:buNone/>
                      </a:pPr>
                      <a:r>
                        <a:rPr b="1" lang="en-US"/>
                        <a:t>Student</a:t>
                      </a:r>
                    </a:p>
                  </a:txBody>
                  <a:tcPr marT="91425" marB="91425" marR="91425" marL="91425"/>
                </a:tc>
                <a:tc>
                  <a:txBody>
                    <a:bodyPr>
                      <a:noAutofit/>
                    </a:bodyPr>
                    <a:lstStyle/>
                    <a:p>
                      <a:pPr algn="ctr">
                        <a:spcBef>
                          <a:spcPts val="0"/>
                        </a:spcBef>
                        <a:buNone/>
                      </a:pPr>
                      <a:r>
                        <a:rPr b="1" lang="en-US"/>
                        <a:t>848</a:t>
                      </a:r>
                    </a:p>
                  </a:txBody>
                  <a:tcPr marT="91425" marB="91425" marR="91425" marL="91425"/>
                </a:tc>
              </a:tr>
              <a:tr h="556875">
                <a:tc>
                  <a:txBody>
                    <a:bodyPr>
                      <a:noAutofit/>
                    </a:bodyPr>
                    <a:lstStyle/>
                    <a:p>
                      <a:pPr algn="ctr">
                        <a:spcBef>
                          <a:spcPts val="0"/>
                        </a:spcBef>
                        <a:buNone/>
                      </a:pPr>
                      <a:r>
                        <a:rPr b="1" lang="en-US"/>
                        <a:t>Teacher</a:t>
                      </a:r>
                    </a:p>
                  </a:txBody>
                  <a:tcPr marT="91425" marB="91425" marR="91425" marL="91425"/>
                </a:tc>
                <a:tc>
                  <a:txBody>
                    <a:bodyPr>
                      <a:noAutofit/>
                    </a:bodyPr>
                    <a:lstStyle/>
                    <a:p>
                      <a:pPr algn="ctr">
                        <a:spcBef>
                          <a:spcPts val="0"/>
                        </a:spcBef>
                        <a:buNone/>
                      </a:pPr>
                      <a:r>
                        <a:rPr b="1" lang="en-US"/>
                        <a:t>88</a:t>
                      </a:r>
                    </a:p>
                  </a:txBody>
                  <a:tcPr marT="91425" marB="91425" marR="91425" marL="91425"/>
                </a:tc>
              </a:tr>
              <a:tr h="556875">
                <a:tc>
                  <a:txBody>
                    <a:bodyPr>
                      <a:noAutofit/>
                    </a:bodyPr>
                    <a:lstStyle/>
                    <a:p>
                      <a:pPr rtl="0" algn="ctr">
                        <a:spcBef>
                          <a:spcPts val="0"/>
                        </a:spcBef>
                        <a:buNone/>
                      </a:pPr>
                      <a:r>
                        <a:rPr b="1" lang="en-US"/>
                        <a:t>Undefined</a:t>
                      </a:r>
                    </a:p>
                  </a:txBody>
                  <a:tcPr marT="91425" marB="91425" marR="91425" marL="91425"/>
                </a:tc>
                <a:tc>
                  <a:txBody>
                    <a:bodyPr>
                      <a:noAutofit/>
                    </a:bodyPr>
                    <a:lstStyle/>
                    <a:p>
                      <a:pPr rtl="0" algn="ctr">
                        <a:spcBef>
                          <a:spcPts val="0"/>
                        </a:spcBef>
                        <a:buNone/>
                      </a:pPr>
                      <a:r>
                        <a:rPr b="1" lang="en-US"/>
                        <a:t>0</a:t>
                      </a:r>
                    </a:p>
                  </a:txBody>
                  <a:tcPr marT="91425" marB="91425" marR="91425" marL="91425"/>
                </a:tc>
              </a:tr>
              <a:tr h="556875">
                <a:tc>
                  <a:txBody>
                    <a:bodyPr>
                      <a:noAutofit/>
                    </a:bodyPr>
                    <a:lstStyle/>
                    <a:p>
                      <a:pPr rtl="0" algn="ctr">
                        <a:spcBef>
                          <a:spcPts val="0"/>
                        </a:spcBef>
                        <a:buNone/>
                      </a:pPr>
                      <a:r>
                        <a:rPr b="1" lang="en-US"/>
                        <a:t>Total: </a:t>
                      </a:r>
                    </a:p>
                  </a:txBody>
                  <a:tcPr marT="91425" marB="91425" marR="91425" marL="91425"/>
                </a:tc>
                <a:tc>
                  <a:txBody>
                    <a:bodyPr>
                      <a:noAutofit/>
                    </a:bodyPr>
                    <a:lstStyle/>
                    <a:p>
                      <a:pPr rtl="0" algn="ctr">
                        <a:spcBef>
                          <a:spcPts val="0"/>
                        </a:spcBef>
                        <a:buNone/>
                      </a:pPr>
                      <a:r>
                        <a:rPr b="1" lang="en-US"/>
                        <a:t>961</a:t>
                      </a:r>
                    </a:p>
                  </a:txBody>
                  <a:tcPr marT="91425" marB="91425" marR="91425" marL="91425"/>
                </a:tc>
              </a:tr>
            </a:tbl>
          </a:graphicData>
        </a:graphic>
      </p:graphicFrame>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 name="Shape 232"/>
        <p:cNvGrpSpPr/>
        <p:nvPr/>
      </p:nvGrpSpPr>
      <p:grpSpPr>
        <a:xfrm>
          <a:off x="0" y="0"/>
          <a:ext cx="0" cy="0"/>
          <a:chOff x="0" y="0"/>
          <a:chExt cx="0" cy="0"/>
        </a:xfrm>
      </p:grpSpPr>
      <p:sp>
        <p:nvSpPr>
          <p:cNvPr id="233" name="Shape 233"/>
          <p:cNvSpPr txBox="1"/>
          <p:nvPr>
            <p:ph type="title"/>
          </p:nvPr>
        </p:nvSpPr>
        <p:spPr>
          <a:xfrm>
            <a:off x="800100" y="381000"/>
            <a:ext cx="7543800" cy="1371599"/>
          </a:xfrm>
          <a:prstGeom prst="rect">
            <a:avLst/>
          </a:prstGeom>
        </p:spPr>
        <p:txBody>
          <a:bodyPr anchorCtr="0" anchor="ctr" bIns="91425" lIns="91425" rIns="91425" tIns="91425">
            <a:noAutofit/>
          </a:bodyPr>
          <a:lstStyle/>
          <a:p>
            <a:pPr>
              <a:spcBef>
                <a:spcPts val="0"/>
              </a:spcBef>
              <a:buNone/>
            </a:pPr>
            <a:r>
              <a:rPr lang="en-US"/>
              <a:t>Technology in School </a:t>
            </a:r>
          </a:p>
        </p:txBody>
      </p:sp>
      <p:sp>
        <p:nvSpPr>
          <p:cNvPr id="234" name="Shape 234"/>
          <p:cNvSpPr txBox="1"/>
          <p:nvPr>
            <p:ph idx="1" type="body"/>
          </p:nvPr>
        </p:nvSpPr>
        <p:spPr>
          <a:xfrm>
            <a:off x="1097279" y="2084293"/>
            <a:ext cx="6949499" cy="3639599"/>
          </a:xfrm>
          <a:prstGeom prst="rect">
            <a:avLst/>
          </a:prstGeom>
        </p:spPr>
        <p:txBody>
          <a:bodyPr anchorCtr="0" anchor="t" bIns="91425" lIns="91425" rIns="91425" tIns="91425">
            <a:noAutofit/>
          </a:bodyPr>
          <a:lstStyle/>
          <a:p>
            <a:pPr rtl="0">
              <a:spcBef>
                <a:spcPts val="0"/>
              </a:spcBef>
              <a:buNone/>
            </a:pPr>
            <a:r>
              <a:rPr lang="en-US"/>
              <a:t>To meet the JCS Best Practice of a 20% technology refresh :</a:t>
            </a:r>
          </a:p>
          <a:p>
            <a:pPr indent="228600" lvl="0" rtl="0">
              <a:spcBef>
                <a:spcPts val="0"/>
              </a:spcBef>
            </a:pPr>
            <a:r>
              <a:rPr lang="en-US"/>
              <a:t>192 Devices for 20% Refresh</a:t>
            </a:r>
          </a:p>
          <a:p>
            <a:pPr indent="228600" lvl="0" rtl="0">
              <a:spcBef>
                <a:spcPts val="0"/>
              </a:spcBef>
            </a:pPr>
            <a:r>
              <a:rPr lang="en-US"/>
              <a:t>187 Priority Discard PCs ($86, 955)</a:t>
            </a:r>
          </a:p>
          <a:p>
            <a:pPr indent="228600" lvl="0" rtl="0">
              <a:spcBef>
                <a:spcPts val="0"/>
              </a:spcBef>
            </a:pPr>
            <a:r>
              <a:rPr lang="en-US"/>
              <a:t>4 Priority Discard Laptops </a:t>
            </a:r>
          </a:p>
          <a:p>
            <a:pPr indent="0" marL="0" rtl="0">
              <a:spcBef>
                <a:spcPts val="0"/>
              </a:spcBef>
              <a:buNone/>
            </a:pPr>
            <a:r>
              <a:t/>
            </a:r>
            <a:endParaRPr/>
          </a:p>
          <a:p>
            <a:pPr indent="0" lvl="0" marL="0">
              <a:spcBef>
                <a:spcPts val="0"/>
              </a:spcBef>
              <a:buNone/>
            </a:pPr>
            <a:r>
              <a:rPr lang="en-US" sz="2400">
                <a:latin typeface="Times New Roman"/>
                <a:ea typeface="Times New Roman"/>
                <a:cs typeface="Times New Roman"/>
                <a:sym typeface="Times New Roman"/>
              </a:rPr>
              <a:t>Estimated Costs: $ </a:t>
            </a:r>
            <a:r>
              <a:rPr b="1" lang="en-US" sz="2400">
                <a:solidFill>
                  <a:srgbClr val="000000"/>
                </a:solidFill>
                <a:latin typeface="Times New Roman"/>
                <a:ea typeface="Times New Roman"/>
                <a:cs typeface="Times New Roman"/>
                <a:sym typeface="Times New Roman"/>
              </a:rPr>
              <a:t>$61, 120 -- $115, 320</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 name="Shape 238"/>
        <p:cNvGrpSpPr/>
        <p:nvPr/>
      </p:nvGrpSpPr>
      <p:grpSpPr>
        <a:xfrm>
          <a:off x="0" y="0"/>
          <a:ext cx="0" cy="0"/>
          <a:chOff x="0" y="0"/>
          <a:chExt cx="0" cy="0"/>
        </a:xfrm>
      </p:grpSpPr>
      <p:sp>
        <p:nvSpPr>
          <p:cNvPr id="239" name="Shape 239"/>
          <p:cNvSpPr txBox="1"/>
          <p:nvPr>
            <p:ph type="title"/>
          </p:nvPr>
        </p:nvSpPr>
        <p:spPr>
          <a:xfrm>
            <a:off x="800100" y="381000"/>
            <a:ext cx="7543800" cy="1371599"/>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Garamond"/>
              <a:buNone/>
            </a:pPr>
            <a:r>
              <a:rPr b="0" baseline="0" i="0" lang="en-US" sz="5040" u="none" cap="none" strike="noStrike">
                <a:solidFill>
                  <a:schemeClr val="dk1"/>
                </a:solidFill>
                <a:latin typeface="Garamond"/>
                <a:ea typeface="Garamond"/>
                <a:cs typeface="Garamond"/>
                <a:sym typeface="Garamond"/>
              </a:rPr>
              <a:t>Previous Budgetary Spending </a:t>
            </a:r>
          </a:p>
        </p:txBody>
      </p:sp>
      <p:sp>
        <p:nvSpPr>
          <p:cNvPr id="240" name="Shape 240"/>
          <p:cNvSpPr txBox="1"/>
          <p:nvPr>
            <p:ph idx="1" type="body"/>
          </p:nvPr>
        </p:nvSpPr>
        <p:spPr>
          <a:xfrm>
            <a:off x="1097279" y="2084293"/>
            <a:ext cx="6949439" cy="3639670"/>
          </a:xfrm>
          <a:prstGeom prst="rect">
            <a:avLst/>
          </a:prstGeom>
          <a:noFill/>
          <a:ln>
            <a:noFill/>
          </a:ln>
        </p:spPr>
        <p:txBody>
          <a:bodyPr anchorCtr="0" anchor="t" bIns="45700" lIns="91425" rIns="91425" tIns="45700">
            <a:noAutofit/>
          </a:bodyPr>
          <a:lstStyle/>
          <a:p>
            <a:pPr indent="-317500" lvl="0" marL="457200" marR="0" rtl="0" algn="l">
              <a:spcBef>
                <a:spcPts val="0"/>
              </a:spcBef>
              <a:buClr>
                <a:schemeClr val="dk1"/>
              </a:buClr>
              <a:buSzPct val="100000"/>
              <a:buFont typeface="Noto Symbol"/>
              <a:buNone/>
            </a:pPr>
            <a:r>
              <a:rPr b="1" lang="en-US"/>
              <a:t>Beginning Budget: </a:t>
            </a:r>
          </a:p>
          <a:p>
            <a:pPr indent="-317500" lvl="0" marL="457200" marR="0" rtl="0" algn="l">
              <a:spcBef>
                <a:spcPts val="0"/>
              </a:spcBef>
              <a:buClr>
                <a:schemeClr val="dk1"/>
              </a:buClr>
              <a:buFont typeface="Noto Symbol"/>
              <a:buNone/>
            </a:pPr>
            <a:r>
              <a:t/>
            </a:r>
            <a:endParaRPr b="1"/>
          </a:p>
          <a:p>
            <a:pPr indent="-317500" lvl="0" marL="457200" marR="0" rtl="0" algn="l">
              <a:spcBef>
                <a:spcPts val="0"/>
              </a:spcBef>
              <a:buClr>
                <a:schemeClr val="dk1"/>
              </a:buClr>
              <a:buSzPct val="100000"/>
              <a:buFont typeface="Noto Symbol"/>
              <a:buNone/>
            </a:pPr>
            <a:r>
              <a:rPr lang="en-US"/>
              <a:t>Instructional Supplies: 		$38,677.00</a:t>
            </a:r>
          </a:p>
          <a:p>
            <a:pPr indent="-317500" lvl="0" marL="457200" marR="0" rtl="0" algn="l">
              <a:spcBef>
                <a:spcPts val="0"/>
              </a:spcBef>
              <a:buClr>
                <a:schemeClr val="dk1"/>
              </a:buClr>
              <a:buSzPct val="100000"/>
              <a:buFont typeface="Noto Symbol"/>
              <a:buNone/>
            </a:pPr>
            <a:r>
              <a:rPr lang="en-US"/>
              <a:t>Library Books: 				$3,147.00</a:t>
            </a:r>
          </a:p>
          <a:p>
            <a:pPr indent="-317500" lvl="0" marL="457200" marR="0" rtl="0" algn="l">
              <a:spcBef>
                <a:spcPts val="0"/>
              </a:spcBef>
              <a:buClr>
                <a:schemeClr val="dk1"/>
              </a:buClr>
              <a:buSzPct val="100000"/>
              <a:buFont typeface="Noto Symbol"/>
              <a:buNone/>
            </a:pPr>
            <a:r>
              <a:rPr lang="en-US"/>
              <a:t>State Equipment:			$3,147.00</a:t>
            </a:r>
          </a:p>
          <a:p>
            <a:pPr indent="-317500" lvl="0" marL="457200" marR="0" rtl="0" algn="l">
              <a:spcBef>
                <a:spcPts val="0"/>
              </a:spcBef>
              <a:buClr>
                <a:schemeClr val="dk1"/>
              </a:buClr>
              <a:buSzPct val="100000"/>
              <a:buFont typeface="Noto Symbol"/>
              <a:buNone/>
            </a:pPr>
            <a:r>
              <a:rPr lang="en-US"/>
              <a:t>Teacher Travel				$1,325.00</a:t>
            </a:r>
          </a:p>
          <a:p>
            <a:pPr indent="-317500" lvl="0" marL="457200" marR="0" rtl="0" algn="l">
              <a:spcBef>
                <a:spcPts val="0"/>
              </a:spcBef>
              <a:buClr>
                <a:schemeClr val="dk1"/>
              </a:buClr>
              <a:buSzPct val="100000"/>
              <a:buFont typeface="Noto Symbol"/>
              <a:buNone/>
            </a:pPr>
            <a:r>
              <a:rPr lang="en-US"/>
              <a:t>Administration Travel: 		$3,311.00</a:t>
            </a:r>
          </a:p>
          <a:p>
            <a:pPr indent="-317500" lvl="0" marL="457200" marR="0" rtl="0" algn="l">
              <a:spcBef>
                <a:spcPts val="0"/>
              </a:spcBef>
              <a:buClr>
                <a:schemeClr val="dk1"/>
              </a:buClr>
              <a:buSzPct val="100000"/>
              <a:buFont typeface="Noto Symbol"/>
              <a:buNone/>
            </a:pPr>
            <a:r>
              <a:rPr lang="en-US"/>
              <a:t>Non Capital Equipment:	$8,549.00</a:t>
            </a:r>
          </a:p>
          <a:p>
            <a:pPr indent="-317500" lvl="0" marL="457200" marR="0" rtl="0" algn="l">
              <a:spcBef>
                <a:spcPts val="0"/>
              </a:spcBef>
              <a:buClr>
                <a:schemeClr val="dk1"/>
              </a:buClr>
              <a:buSzPct val="100000"/>
              <a:buFont typeface="Noto Symbol"/>
              <a:buNone/>
            </a:pPr>
            <a:r>
              <a:rPr lang="en-US"/>
              <a:t>Athletic Equipment:		$4,000.00</a:t>
            </a:r>
          </a:p>
          <a:p>
            <a:pPr indent="-317500" lvl="0" marL="457200" marR="0" rtl="0" algn="l">
              <a:spcBef>
                <a:spcPts val="0"/>
              </a:spcBef>
              <a:buClr>
                <a:schemeClr val="dk1"/>
              </a:buClr>
              <a:buFont typeface="Noto Symbol"/>
              <a:buNone/>
            </a:pPr>
            <a:r>
              <a:t/>
            </a:r>
            <a:endParaRPr/>
          </a:p>
          <a:p>
            <a:pPr indent="-317500" lvl="0" marL="457200" marR="0" rtl="0" algn="l">
              <a:spcBef>
                <a:spcPts val="0"/>
              </a:spcBef>
              <a:buClr>
                <a:schemeClr val="dk1"/>
              </a:buClr>
              <a:buSzPct val="100000"/>
              <a:buFont typeface="Noto Symbol"/>
              <a:buNone/>
            </a:pPr>
            <a:r>
              <a:rPr lang="en-US"/>
              <a:t>Total:						$62,156.00</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 name="Shape 244"/>
        <p:cNvGrpSpPr/>
        <p:nvPr/>
      </p:nvGrpSpPr>
      <p:grpSpPr>
        <a:xfrm>
          <a:off x="0" y="0"/>
          <a:ext cx="0" cy="0"/>
          <a:chOff x="0" y="0"/>
          <a:chExt cx="0" cy="0"/>
        </a:xfrm>
      </p:grpSpPr>
      <p:sp>
        <p:nvSpPr>
          <p:cNvPr id="245" name="Shape 245"/>
          <p:cNvSpPr txBox="1"/>
          <p:nvPr>
            <p:ph type="title"/>
          </p:nvPr>
        </p:nvSpPr>
        <p:spPr>
          <a:xfrm>
            <a:off x="800100" y="381000"/>
            <a:ext cx="7543800" cy="1371599"/>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Garamond"/>
              <a:buNone/>
            </a:pPr>
            <a:r>
              <a:rPr b="0" baseline="0" i="0" lang="en-US" sz="5600" u="none" cap="none" strike="noStrike">
                <a:solidFill>
                  <a:schemeClr val="dk1"/>
                </a:solidFill>
                <a:latin typeface="Garamond"/>
                <a:ea typeface="Garamond"/>
                <a:cs typeface="Garamond"/>
                <a:sym typeface="Garamond"/>
              </a:rPr>
              <a:t>Reflection on Concerns </a:t>
            </a:r>
          </a:p>
        </p:txBody>
      </p:sp>
      <p:sp>
        <p:nvSpPr>
          <p:cNvPr id="246" name="Shape 246"/>
          <p:cNvSpPr txBox="1"/>
          <p:nvPr>
            <p:ph idx="1" type="body"/>
          </p:nvPr>
        </p:nvSpPr>
        <p:spPr>
          <a:xfrm>
            <a:off x="1097279" y="2084293"/>
            <a:ext cx="6949439" cy="363967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100000"/>
              <a:buFont typeface="Noto Symbol"/>
              <a:buNone/>
            </a:pPr>
            <a:r>
              <a:rPr lang="en-US"/>
              <a:t>Our primary concern is the significant decline in growth and proficiency with the 7th grade reading EOG scores.</a:t>
            </a:r>
          </a:p>
          <a:p>
            <a:pPr indent="-317500" lvl="0" marL="457200" marR="0" rtl="0" algn="l">
              <a:spcBef>
                <a:spcPts val="0"/>
              </a:spcBef>
              <a:buClr>
                <a:schemeClr val="dk1"/>
              </a:buClr>
              <a:buFont typeface="Noto Symbol"/>
              <a:buNone/>
            </a:pPr>
            <a:r>
              <a:t/>
            </a:r>
            <a:endParaRPr/>
          </a:p>
          <a:p>
            <a:pPr indent="0" lvl="0" marL="0" marR="0" rtl="0" algn="l">
              <a:spcBef>
                <a:spcPts val="0"/>
              </a:spcBef>
              <a:buClr>
                <a:schemeClr val="dk1"/>
              </a:buClr>
              <a:buSzPct val="100000"/>
              <a:buFont typeface="Noto Symbol"/>
              <a:buNone/>
            </a:pPr>
            <a:r>
              <a:rPr lang="en-US"/>
              <a:t>We want to focus on helping the 7th grade ELA teachers and students through in house professional development, vertical PLCs, intervention strategies and reading resources.</a:t>
            </a:r>
          </a:p>
          <a:p>
            <a:pPr indent="-317500" lvl="0" marL="457200" marR="0" rtl="0" algn="l">
              <a:spcBef>
                <a:spcPts val="0"/>
              </a:spcBef>
              <a:buClr>
                <a:schemeClr val="dk1"/>
              </a:buClr>
              <a:buFont typeface="Noto Symbol"/>
              <a:buNone/>
            </a:pPr>
            <a:r>
              <a:t/>
            </a:r>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x="0" y="0"/>
          <a:ext cx="0" cy="0"/>
          <a:chOff x="0" y="0"/>
          <a:chExt cx="0" cy="0"/>
        </a:xfrm>
      </p:grpSpPr>
      <p:sp>
        <p:nvSpPr>
          <p:cNvPr id="251" name="Shape 251"/>
          <p:cNvSpPr txBox="1"/>
          <p:nvPr>
            <p:ph type="title"/>
          </p:nvPr>
        </p:nvSpPr>
        <p:spPr>
          <a:xfrm>
            <a:off x="800100" y="381000"/>
            <a:ext cx="7543800" cy="1371599"/>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Garamond"/>
              <a:buNone/>
            </a:pPr>
            <a:r>
              <a:rPr b="0" baseline="0" i="0" lang="en-US" sz="5040" u="none" cap="none" strike="noStrike">
                <a:solidFill>
                  <a:schemeClr val="dk1"/>
                </a:solidFill>
                <a:latin typeface="Garamond"/>
                <a:ea typeface="Garamond"/>
                <a:cs typeface="Garamond"/>
                <a:sym typeface="Garamond"/>
              </a:rPr>
              <a:t>Recommendations for Improvement </a:t>
            </a:r>
          </a:p>
        </p:txBody>
      </p:sp>
      <p:sp>
        <p:nvSpPr>
          <p:cNvPr id="252" name="Shape 252"/>
          <p:cNvSpPr txBox="1"/>
          <p:nvPr>
            <p:ph idx="1" type="body"/>
          </p:nvPr>
        </p:nvSpPr>
        <p:spPr>
          <a:xfrm>
            <a:off x="1097279" y="2084293"/>
            <a:ext cx="6949439" cy="3639670"/>
          </a:xfrm>
          <a:prstGeom prst="rect">
            <a:avLst/>
          </a:prstGeom>
          <a:noFill/>
          <a:ln>
            <a:noFill/>
          </a:ln>
        </p:spPr>
        <p:txBody>
          <a:bodyPr anchorCtr="0" anchor="t" bIns="45700" lIns="91425" rIns="91425" tIns="45700">
            <a:noAutofit/>
          </a:bodyPr>
          <a:lstStyle/>
          <a:p>
            <a:pPr indent="-228600" lvl="0" marL="457200" marR="0" rtl="0">
              <a:spcBef>
                <a:spcPts val="0"/>
              </a:spcBef>
              <a:buAutoNum type="arabicPeriod"/>
            </a:pPr>
            <a:r>
              <a:rPr lang="en-US"/>
              <a:t>Vertically aligned PLCs with active involvement from administration to model PLC expectations-- “what is inspected gets respected.” </a:t>
            </a:r>
          </a:p>
          <a:p>
            <a:pPr indent="-228600" lvl="0" marL="457200" marR="0" rtl="0">
              <a:spcBef>
                <a:spcPts val="0"/>
              </a:spcBef>
              <a:buAutoNum type="arabicPeriod"/>
            </a:pPr>
            <a:r>
              <a:rPr lang="en-US"/>
              <a:t>Intervention during IRead sessions</a:t>
            </a:r>
          </a:p>
          <a:p>
            <a:pPr indent="-228600" lvl="0" marL="457200" marR="0" rtl="0">
              <a:spcBef>
                <a:spcPts val="0"/>
              </a:spcBef>
              <a:buAutoNum type="arabicPeriod"/>
            </a:pPr>
            <a:r>
              <a:rPr lang="en-US"/>
              <a:t>In house professional development with all reading teachers, to allow them to work on strategies that helped with student growth in reading in 6th &amp; 8th grade. This will require substitutes for the reading teachers at </a:t>
            </a:r>
            <a:r>
              <a:rPr b="1" lang="en-US"/>
              <a:t>$100</a:t>
            </a:r>
            <a:r>
              <a:rPr lang="en-US"/>
              <a:t> a day 5 from 7th grade and a lead 6th and 8th grade teacher. </a:t>
            </a:r>
            <a:r>
              <a:rPr b="1" lang="en-US"/>
              <a:t>Total cost: $700 per session.</a:t>
            </a:r>
          </a:p>
          <a:p>
            <a:pPr indent="0" lvl="0" marL="0" marR="0" rtl="0">
              <a:spcBef>
                <a:spcPts val="0"/>
              </a:spcBef>
              <a:buNone/>
            </a:pPr>
            <a:r>
              <a:t/>
            </a:r>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x="0" y="0"/>
          <a:ext cx="0" cy="0"/>
          <a:chOff x="0" y="0"/>
          <a:chExt cx="0" cy="0"/>
        </a:xfrm>
      </p:grpSpPr>
      <p:sp>
        <p:nvSpPr>
          <p:cNvPr id="257" name="Shape 257"/>
          <p:cNvSpPr txBox="1"/>
          <p:nvPr>
            <p:ph type="title"/>
          </p:nvPr>
        </p:nvSpPr>
        <p:spPr>
          <a:xfrm>
            <a:off x="800100" y="381000"/>
            <a:ext cx="7543800" cy="1371599"/>
          </a:xfrm>
          <a:prstGeom prst="rect">
            <a:avLst/>
          </a:prstGeom>
        </p:spPr>
        <p:txBody>
          <a:bodyPr anchorCtr="0" anchor="ctr" bIns="91425" lIns="91425" rIns="91425" tIns="91425">
            <a:noAutofit/>
          </a:bodyPr>
          <a:lstStyle/>
          <a:p>
            <a:pPr lvl="0">
              <a:spcBef>
                <a:spcPts val="0"/>
              </a:spcBef>
              <a:buClr>
                <a:schemeClr val="dk1"/>
              </a:buClr>
              <a:buSzPct val="25000"/>
              <a:buFont typeface="Garamond"/>
              <a:buNone/>
            </a:pPr>
            <a:r>
              <a:rPr lang="en-US" sz="5040"/>
              <a:t>Recommendations for Improvement </a:t>
            </a:r>
          </a:p>
        </p:txBody>
      </p:sp>
      <p:sp>
        <p:nvSpPr>
          <p:cNvPr id="258" name="Shape 258"/>
          <p:cNvSpPr txBox="1"/>
          <p:nvPr>
            <p:ph idx="1" type="body"/>
          </p:nvPr>
        </p:nvSpPr>
        <p:spPr>
          <a:xfrm>
            <a:off x="1097275" y="2084300"/>
            <a:ext cx="6949499" cy="4116900"/>
          </a:xfrm>
          <a:prstGeom prst="rect">
            <a:avLst/>
          </a:prstGeom>
        </p:spPr>
        <p:txBody>
          <a:bodyPr anchorCtr="0" anchor="t" bIns="91425" lIns="91425" rIns="91425" tIns="91425">
            <a:noAutofit/>
          </a:bodyPr>
          <a:lstStyle/>
          <a:p>
            <a:pPr indent="0" marL="0" rtl="0">
              <a:spcBef>
                <a:spcPts val="0"/>
              </a:spcBef>
              <a:buNone/>
            </a:pPr>
            <a:r>
              <a:rPr lang="en-US"/>
              <a:t>4.) Hill Center for Literacy to provide staff development on reading in include, comprehension, vocabulary, and phonics. Staff development will run $1,500 along with 5 substitutes for 7th grade </a:t>
            </a:r>
            <a:r>
              <a:rPr b="1" lang="en-US"/>
              <a:t>$100 each=$500   Total cost: $2,000</a:t>
            </a:r>
          </a:p>
          <a:p>
            <a:pPr indent="0" marL="0" rtl="0">
              <a:spcBef>
                <a:spcPts val="0"/>
              </a:spcBef>
              <a:buNone/>
            </a:pPr>
            <a:r>
              <a:t/>
            </a:r>
            <a:endParaRPr/>
          </a:p>
          <a:p>
            <a:pPr indent="0" marL="0" rtl="0">
              <a:spcBef>
                <a:spcPts val="0"/>
              </a:spcBef>
              <a:buNone/>
            </a:pPr>
            <a:r>
              <a:rPr lang="en-US"/>
              <a:t>5.) During IRead we will implement the use of reading resources such as reading resources.net, and metametrics.inc which provide free online lexile scores and reading resources adapted to the students’ ability.  We would like to provide training and time for successful implementation by providing substitutes for 5 7th grade teachers </a:t>
            </a:r>
            <a:r>
              <a:rPr b="1" lang="en-US"/>
              <a:t>$100 each =$500  Total cost: $500 per session</a:t>
            </a:r>
          </a:p>
          <a:p>
            <a:pPr indent="0" marL="0" rtl="0">
              <a:spcBef>
                <a:spcPts val="0"/>
              </a:spcBef>
              <a:buNone/>
            </a:pPr>
            <a:r>
              <a:t/>
            </a:r>
            <a:endParaRPr/>
          </a:p>
          <a:p>
            <a:pPr indent="0" lvl="0" marL="0" rtl="0">
              <a:spcBef>
                <a:spcPts val="0"/>
              </a:spcBef>
              <a:buNone/>
            </a:pPr>
            <a:r>
              <a:t/>
            </a:r>
            <a:endParaRPr/>
          </a:p>
          <a:p>
            <a:pPr>
              <a:spcBef>
                <a:spcPts val="0"/>
              </a:spcBef>
              <a:buNone/>
            </a:pPr>
            <a:r>
              <a:t/>
            </a: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title"/>
          </p:nvPr>
        </p:nvSpPr>
        <p:spPr>
          <a:xfrm>
            <a:off x="800100" y="381000"/>
            <a:ext cx="7543800" cy="1371599"/>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Garamond"/>
              <a:buNone/>
            </a:pPr>
            <a:r>
              <a:rPr b="0" baseline="0" i="0" lang="en-US" sz="5040" u="none" cap="none" strike="noStrike">
                <a:solidFill>
                  <a:schemeClr val="dk1"/>
                </a:solidFill>
                <a:latin typeface="Garamond"/>
                <a:ea typeface="Garamond"/>
                <a:cs typeface="Garamond"/>
                <a:sym typeface="Garamond"/>
              </a:rPr>
              <a:t>School Mission and Vision</a:t>
            </a:r>
          </a:p>
        </p:txBody>
      </p:sp>
      <p:sp>
        <p:nvSpPr>
          <p:cNvPr id="148" name="Shape 148"/>
          <p:cNvSpPr txBox="1"/>
          <p:nvPr>
            <p:ph idx="1" type="body"/>
          </p:nvPr>
        </p:nvSpPr>
        <p:spPr>
          <a:xfrm>
            <a:off x="1097275" y="2084301"/>
            <a:ext cx="6949499" cy="4516199"/>
          </a:xfrm>
          <a:prstGeom prst="rect">
            <a:avLst/>
          </a:prstGeom>
          <a:noFill/>
          <a:ln>
            <a:noFill/>
          </a:ln>
        </p:spPr>
        <p:txBody>
          <a:bodyPr anchorCtr="0" anchor="t" bIns="45700" lIns="91425" rIns="91425" tIns="45700">
            <a:noAutofit/>
          </a:bodyPr>
          <a:lstStyle/>
          <a:p>
            <a:pPr indent="-444500" lvl="0" marL="457200" marR="0" rtl="0" algn="l">
              <a:spcBef>
                <a:spcPts val="0"/>
              </a:spcBef>
              <a:buClr>
                <a:schemeClr val="dk1"/>
              </a:buClr>
              <a:buSzPct val="100000"/>
              <a:buFont typeface="Noto Symbol"/>
              <a:buChar char="•"/>
            </a:pPr>
            <a:r>
              <a:rPr b="0" baseline="0" i="0" lang="en-US" sz="2000" u="none" cap="none" strike="noStrike">
                <a:solidFill>
                  <a:schemeClr val="dk1"/>
                </a:solidFill>
                <a:latin typeface="Garamond"/>
                <a:ea typeface="Garamond"/>
                <a:cs typeface="Garamond"/>
                <a:sym typeface="Garamond"/>
              </a:rPr>
              <a:t>MISSION	 	</a:t>
            </a:r>
          </a:p>
          <a:p>
            <a:pPr indent="0" lvl="0" marL="0" marR="0" rtl="0" algn="l">
              <a:spcBef>
                <a:spcPts val="2000"/>
              </a:spcBef>
              <a:buClr>
                <a:schemeClr val="dk1"/>
              </a:buClr>
              <a:buSzPct val="25000"/>
              <a:buFont typeface="Noto Symbol"/>
              <a:buNone/>
            </a:pPr>
            <a:r>
              <a:rPr lang="en-US" sz="2000"/>
              <a:t>Archer Lodge Middle School will inspire all learners as we nurture talents and interests while encouraging self-motivation and self-discipline.  We will achieve academic success in a safe environment through belief in student potential and by establishing and building relationships while creating productive citizens for any community.</a:t>
            </a:r>
          </a:p>
          <a:p>
            <a:pPr indent="-444500" lvl="0" marL="457200" marR="0" rtl="0" algn="l">
              <a:spcBef>
                <a:spcPts val="2000"/>
              </a:spcBef>
              <a:buClr>
                <a:schemeClr val="dk1"/>
              </a:buClr>
              <a:buSzPct val="100000"/>
              <a:buFont typeface="Noto Symbol"/>
              <a:buChar char="•"/>
            </a:pPr>
            <a:r>
              <a:rPr b="0" baseline="0" i="0" lang="en-US" sz="2000" u="none" cap="none" strike="noStrike">
                <a:solidFill>
                  <a:schemeClr val="dk1"/>
                </a:solidFill>
                <a:latin typeface="Garamond"/>
                <a:ea typeface="Garamond"/>
                <a:cs typeface="Garamond"/>
                <a:sym typeface="Garamond"/>
              </a:rPr>
              <a:t>VISION</a:t>
            </a:r>
          </a:p>
          <a:p>
            <a:pPr indent="0" lvl="0" marL="0" marR="0" rtl="0" algn="l">
              <a:spcBef>
                <a:spcPts val="2000"/>
              </a:spcBef>
              <a:buNone/>
            </a:pPr>
            <a:r>
              <a:rPr lang="en-US" sz="2000"/>
              <a:t>Archer Lodge Middle School will use school and community resources to create, educate, responsible, and productive citizens.</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2" name="Shape 262"/>
        <p:cNvGrpSpPr/>
        <p:nvPr/>
      </p:nvGrpSpPr>
      <p:grpSpPr>
        <a:xfrm>
          <a:off x="0" y="0"/>
          <a:ext cx="0" cy="0"/>
          <a:chOff x="0" y="0"/>
          <a:chExt cx="0" cy="0"/>
        </a:xfrm>
      </p:grpSpPr>
      <p:sp>
        <p:nvSpPr>
          <p:cNvPr id="263" name="Shape 263"/>
          <p:cNvSpPr txBox="1"/>
          <p:nvPr>
            <p:ph type="title"/>
          </p:nvPr>
        </p:nvSpPr>
        <p:spPr>
          <a:xfrm>
            <a:off x="800100" y="381000"/>
            <a:ext cx="7543800" cy="1371599"/>
          </a:xfrm>
          <a:prstGeom prst="rect">
            <a:avLst/>
          </a:prstGeom>
        </p:spPr>
        <p:txBody>
          <a:bodyPr anchorCtr="0" anchor="ctr" bIns="91425" lIns="91425" rIns="91425" tIns="91425">
            <a:noAutofit/>
          </a:bodyPr>
          <a:lstStyle/>
          <a:p>
            <a:pPr rtl="0">
              <a:spcBef>
                <a:spcPts val="0"/>
              </a:spcBef>
              <a:buNone/>
            </a:pPr>
            <a:r>
              <a:rPr lang="en-US"/>
              <a:t>Recommendations for Improvement </a:t>
            </a:r>
          </a:p>
        </p:txBody>
      </p:sp>
      <p:sp>
        <p:nvSpPr>
          <p:cNvPr id="264" name="Shape 264"/>
          <p:cNvSpPr txBox="1"/>
          <p:nvPr>
            <p:ph idx="1" type="body"/>
          </p:nvPr>
        </p:nvSpPr>
        <p:spPr>
          <a:xfrm>
            <a:off x="1097279" y="2084293"/>
            <a:ext cx="6949499" cy="3639599"/>
          </a:xfrm>
          <a:prstGeom prst="rect">
            <a:avLst/>
          </a:prstGeom>
        </p:spPr>
        <p:txBody>
          <a:bodyPr anchorCtr="0" anchor="t" bIns="91425" lIns="91425" rIns="91425" tIns="91425">
            <a:noAutofit/>
          </a:bodyPr>
          <a:lstStyle/>
          <a:p>
            <a:pPr indent="0" marL="139700" rtl="0">
              <a:spcBef>
                <a:spcPts val="0"/>
              </a:spcBef>
              <a:buNone/>
            </a:pPr>
            <a:r>
              <a:rPr lang="en-US"/>
              <a:t>6.) Focus on direct vocabulary instruction. </a:t>
            </a:r>
          </a:p>
          <a:p>
            <a:pPr indent="0" marL="139700">
              <a:spcBef>
                <a:spcPts val="0"/>
              </a:spcBef>
              <a:buNone/>
            </a:pPr>
            <a:r>
              <a:rPr lang="en-US"/>
              <a:t>7.) Professional development on Understanding By Design framework to allow teachers to think purposely about curricular planning, deepening student understanding of concepts and transfer of learning.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type="title"/>
          </p:nvPr>
        </p:nvSpPr>
        <p:spPr>
          <a:xfrm>
            <a:off x="800100" y="381000"/>
            <a:ext cx="7543800" cy="1371599"/>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Garamond"/>
              <a:buNone/>
            </a:pPr>
            <a:r>
              <a:rPr b="0" baseline="0" i="0" lang="en-US" sz="5600" u="none" cap="none" strike="noStrike">
                <a:solidFill>
                  <a:schemeClr val="dk1"/>
                </a:solidFill>
                <a:latin typeface="Garamond"/>
                <a:ea typeface="Garamond"/>
                <a:cs typeface="Garamond"/>
                <a:sym typeface="Garamond"/>
              </a:rPr>
              <a:t>School Demographics </a:t>
            </a:r>
          </a:p>
        </p:txBody>
      </p:sp>
      <p:pic>
        <p:nvPicPr>
          <p:cNvPr id="154" name="Shape 154"/>
          <p:cNvPicPr preferRelativeResize="0"/>
          <p:nvPr>
            <p:ph idx="1" type="body"/>
          </p:nvPr>
        </p:nvPicPr>
        <p:blipFill rotWithShape="1">
          <a:blip r:embed="rId3">
            <a:alphaModFix/>
          </a:blip>
          <a:srcRect b="-34617" l="-415" r="-415" t="-6943"/>
          <a:stretch/>
        </p:blipFill>
        <p:spPr>
          <a:xfrm>
            <a:off x="602408" y="2084388"/>
            <a:ext cx="7912724" cy="3640137"/>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title"/>
          </p:nvPr>
        </p:nvSpPr>
        <p:spPr>
          <a:xfrm>
            <a:off x="800100" y="381000"/>
            <a:ext cx="7543800" cy="1371599"/>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Garamond"/>
              <a:buNone/>
            </a:pPr>
            <a:r>
              <a:rPr b="0" baseline="0" i="0" lang="en-US" sz="5600" u="none" cap="none" strike="noStrike">
                <a:solidFill>
                  <a:schemeClr val="dk1"/>
                </a:solidFill>
                <a:latin typeface="Garamond"/>
                <a:ea typeface="Garamond"/>
                <a:cs typeface="Garamond"/>
                <a:sym typeface="Garamond"/>
              </a:rPr>
              <a:t>School Improvement Plan </a:t>
            </a:r>
          </a:p>
        </p:txBody>
      </p:sp>
      <p:sp>
        <p:nvSpPr>
          <p:cNvPr id="160" name="Shape 160"/>
          <p:cNvSpPr txBox="1"/>
          <p:nvPr>
            <p:ph idx="1" type="body"/>
          </p:nvPr>
        </p:nvSpPr>
        <p:spPr>
          <a:xfrm>
            <a:off x="1097275" y="2084300"/>
            <a:ext cx="6949499" cy="4081499"/>
          </a:xfrm>
          <a:prstGeom prst="rect">
            <a:avLst/>
          </a:prstGeom>
        </p:spPr>
        <p:txBody>
          <a:bodyPr anchorCtr="0" anchor="t" bIns="91425" lIns="91425" rIns="91425" tIns="91425">
            <a:noAutofit/>
          </a:bodyPr>
          <a:lstStyle/>
          <a:p>
            <a:pPr rtl="0">
              <a:spcBef>
                <a:spcPts val="0"/>
              </a:spcBef>
              <a:buNone/>
            </a:pPr>
            <a:r>
              <a:rPr lang="en-US" sz="2000"/>
              <a:t>Goal 1: All Johnston County School Facilities will provide a safe, clean, caring, orderly, and positive environment that supports and is conducive to Learning. (Organizational)</a:t>
            </a:r>
          </a:p>
          <a:p>
            <a:pPr rtl="0">
              <a:spcBef>
                <a:spcPts val="0"/>
              </a:spcBef>
              <a:buNone/>
            </a:pPr>
            <a:r>
              <a:rPr lang="en-US" sz="2000">
                <a:highlight>
                  <a:srgbClr val="FFFF00"/>
                </a:highlight>
              </a:rPr>
              <a:t>Goal 2: All Johnston County School students will demonstrate high level of character, academic growth and achievement. (Academic)</a:t>
            </a:r>
          </a:p>
          <a:p>
            <a:pPr>
              <a:spcBef>
                <a:spcPts val="0"/>
              </a:spcBef>
              <a:buNone/>
            </a:pPr>
            <a:r>
              <a:rPr i="1" lang="en-US" sz="2000">
                <a:solidFill>
                  <a:srgbClr val="4A86E8"/>
                </a:solidFill>
              </a:rPr>
              <a:t>A 12% increase of all students will demonstrate proficiency on the reading EOG.  Strategy:  IRead Intervention &amp; Enrichment</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sp>
        <p:nvSpPr>
          <p:cNvPr id="165" name="Shape 165"/>
          <p:cNvSpPr txBox="1"/>
          <p:nvPr>
            <p:ph type="title"/>
          </p:nvPr>
        </p:nvSpPr>
        <p:spPr>
          <a:xfrm>
            <a:off x="800100" y="381000"/>
            <a:ext cx="7543800" cy="1371599"/>
          </a:xfrm>
          <a:prstGeom prst="rect">
            <a:avLst/>
          </a:prstGeom>
        </p:spPr>
        <p:txBody>
          <a:bodyPr anchorCtr="0" anchor="ctr" bIns="91425" lIns="91425" rIns="91425" tIns="91425">
            <a:noAutofit/>
          </a:bodyPr>
          <a:lstStyle/>
          <a:p>
            <a:pPr>
              <a:spcBef>
                <a:spcPts val="0"/>
              </a:spcBef>
              <a:buNone/>
            </a:pPr>
            <a:r>
              <a:rPr lang="en-US"/>
              <a:t>School Improvement Plan</a:t>
            </a:r>
          </a:p>
        </p:txBody>
      </p:sp>
      <p:sp>
        <p:nvSpPr>
          <p:cNvPr id="166" name="Shape 166"/>
          <p:cNvSpPr txBox="1"/>
          <p:nvPr>
            <p:ph idx="1" type="body"/>
          </p:nvPr>
        </p:nvSpPr>
        <p:spPr>
          <a:xfrm>
            <a:off x="1097279" y="2084293"/>
            <a:ext cx="6949499" cy="3639599"/>
          </a:xfrm>
          <a:prstGeom prst="rect">
            <a:avLst/>
          </a:prstGeom>
        </p:spPr>
        <p:txBody>
          <a:bodyPr anchorCtr="0" anchor="t" bIns="91425" lIns="91425" rIns="91425" tIns="91425">
            <a:noAutofit/>
          </a:bodyPr>
          <a:lstStyle/>
          <a:p>
            <a:pPr rtl="0">
              <a:spcBef>
                <a:spcPts val="0"/>
              </a:spcBef>
              <a:buNone/>
            </a:pPr>
            <a:r>
              <a:rPr lang="en-US" sz="2000">
                <a:highlight>
                  <a:srgbClr val="FFFF00"/>
                </a:highlight>
              </a:rPr>
              <a:t>Goal 3: All Johnston County Schools will provide the resources to meet the needs of all stakeholders (Organizational)</a:t>
            </a:r>
          </a:p>
          <a:p>
            <a:pPr rtl="0">
              <a:spcBef>
                <a:spcPts val="0"/>
              </a:spcBef>
              <a:buNone/>
            </a:pPr>
            <a:r>
              <a:rPr i="1" lang="en-US" sz="2000">
                <a:solidFill>
                  <a:srgbClr val="4A86E8"/>
                </a:solidFill>
              </a:rPr>
              <a:t>Collaborate to provide appropriate and differentiated instruction by 6/01/2016 as measured by student achievement. Strategy:  PLC &amp; Interactive PLC Notebooks</a:t>
            </a:r>
          </a:p>
          <a:p>
            <a:pPr rtl="0">
              <a:spcBef>
                <a:spcPts val="0"/>
              </a:spcBef>
              <a:buNone/>
            </a:pPr>
            <a:r>
              <a:rPr lang="en-US" sz="2000"/>
              <a:t>Goal 4: All Johnston County School leaders will encourage and promote family, community, and business involvement.  (Organizational)</a:t>
            </a:r>
          </a:p>
          <a:p>
            <a:pPr>
              <a:spcBef>
                <a:spcPts val="0"/>
              </a:spcBef>
              <a:buNone/>
            </a:pPr>
            <a:r>
              <a:t/>
            </a:r>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type="title"/>
          </p:nvPr>
        </p:nvSpPr>
        <p:spPr>
          <a:xfrm>
            <a:off x="800100" y="381000"/>
            <a:ext cx="7543800" cy="1371599"/>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Garamond"/>
              <a:buNone/>
            </a:pPr>
            <a:r>
              <a:rPr b="0" baseline="0" i="0" lang="en-US" sz="5600" u="none" cap="none" strike="noStrike">
                <a:solidFill>
                  <a:schemeClr val="dk1"/>
                </a:solidFill>
                <a:latin typeface="Garamond"/>
                <a:ea typeface="Garamond"/>
                <a:cs typeface="Garamond"/>
                <a:sym typeface="Garamond"/>
              </a:rPr>
              <a:t>School Improvement Plan &amp; Spending</a:t>
            </a:r>
          </a:p>
        </p:txBody>
      </p:sp>
      <p:pic>
        <p:nvPicPr>
          <p:cNvPr id="172" name="Shape 172"/>
          <p:cNvPicPr preferRelativeResize="0"/>
          <p:nvPr>
            <p:ph idx="1" type="body"/>
          </p:nvPr>
        </p:nvPicPr>
        <p:blipFill rotWithShape="1">
          <a:blip r:embed="rId3">
            <a:alphaModFix/>
          </a:blip>
          <a:srcRect b="-6964" l="0" r="0" t="-6964"/>
          <a:stretch/>
        </p:blipFill>
        <p:spPr>
          <a:xfrm>
            <a:off x="309344" y="2084293"/>
            <a:ext cx="8498853" cy="4264951"/>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type="title"/>
          </p:nvPr>
        </p:nvSpPr>
        <p:spPr>
          <a:xfrm>
            <a:off x="800100" y="381000"/>
            <a:ext cx="7543800" cy="1371599"/>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Garamond"/>
              <a:buNone/>
            </a:pPr>
            <a:r>
              <a:rPr b="0" baseline="0" i="0" lang="en-US" sz="5600" u="none" cap="none" strike="noStrike">
                <a:solidFill>
                  <a:schemeClr val="dk1"/>
                </a:solidFill>
                <a:latin typeface="Garamond"/>
                <a:ea typeface="Garamond"/>
                <a:cs typeface="Garamond"/>
                <a:sym typeface="Garamond"/>
              </a:rPr>
              <a:t>Testing Data </a:t>
            </a:r>
          </a:p>
        </p:txBody>
      </p:sp>
      <p:sp>
        <p:nvSpPr>
          <p:cNvPr id="178" name="Shape 178"/>
          <p:cNvSpPr txBox="1"/>
          <p:nvPr>
            <p:ph idx="1" type="body"/>
          </p:nvPr>
        </p:nvSpPr>
        <p:spPr>
          <a:xfrm>
            <a:off x="1097279" y="2084293"/>
            <a:ext cx="6949439" cy="3639670"/>
          </a:xfrm>
          <a:prstGeom prst="rect">
            <a:avLst/>
          </a:prstGeom>
          <a:noFill/>
          <a:ln>
            <a:noFill/>
          </a:ln>
        </p:spPr>
        <p:txBody>
          <a:bodyPr anchorCtr="0" anchor="t" bIns="45700" lIns="91425" rIns="91425" tIns="45700">
            <a:noAutofit/>
          </a:bodyPr>
          <a:lstStyle/>
          <a:p>
            <a:pPr indent="-317500" lvl="0" marL="457200" marR="0" rtl="0" algn="l">
              <a:spcBef>
                <a:spcPts val="0"/>
              </a:spcBef>
              <a:buClr>
                <a:schemeClr val="dk1"/>
              </a:buClr>
              <a:buFont typeface="Noto Symbol"/>
              <a:buNone/>
            </a:pPr>
            <a:r>
              <a:t/>
            </a:r>
            <a:endParaRPr b="0" baseline="0" i="0" sz="2200" u="none" cap="none" strike="noStrike">
              <a:solidFill>
                <a:schemeClr val="dk1"/>
              </a:solidFill>
              <a:latin typeface="Garamond"/>
              <a:ea typeface="Garamond"/>
              <a:cs typeface="Garamond"/>
              <a:sym typeface="Garamond"/>
            </a:endParaRPr>
          </a:p>
        </p:txBody>
      </p:sp>
      <p:pic>
        <p:nvPicPr>
          <p:cNvPr id="179" name="Shape 179"/>
          <p:cNvPicPr preferRelativeResize="0"/>
          <p:nvPr/>
        </p:nvPicPr>
        <p:blipFill rotWithShape="1">
          <a:blip r:embed="rId3">
            <a:alphaModFix/>
          </a:blip>
          <a:srcRect b="0" l="0" r="0" t="0"/>
          <a:stretch/>
        </p:blipFill>
        <p:spPr>
          <a:xfrm>
            <a:off x="0" y="1913225"/>
            <a:ext cx="9067799" cy="450629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sp>
        <p:nvSpPr>
          <p:cNvPr id="184" name="Shape 184"/>
          <p:cNvSpPr txBox="1"/>
          <p:nvPr>
            <p:ph type="title"/>
          </p:nvPr>
        </p:nvSpPr>
        <p:spPr>
          <a:xfrm>
            <a:off x="800100" y="381000"/>
            <a:ext cx="7543800" cy="1371599"/>
          </a:xfrm>
          <a:prstGeom prst="rect">
            <a:avLst/>
          </a:prstGeom>
        </p:spPr>
        <p:txBody>
          <a:bodyPr anchorCtr="0" anchor="ctr" bIns="91425" lIns="91425" rIns="91425" tIns="91425">
            <a:noAutofit/>
          </a:bodyPr>
          <a:lstStyle/>
          <a:p>
            <a:pPr>
              <a:spcBef>
                <a:spcPts val="0"/>
              </a:spcBef>
              <a:buNone/>
            </a:pPr>
            <a:r>
              <a:rPr lang="en-US"/>
              <a:t>Testing Data</a:t>
            </a:r>
          </a:p>
        </p:txBody>
      </p:sp>
      <p:sp>
        <p:nvSpPr>
          <p:cNvPr id="185" name="Shape 185"/>
          <p:cNvSpPr txBox="1"/>
          <p:nvPr>
            <p:ph idx="1" type="body"/>
          </p:nvPr>
        </p:nvSpPr>
        <p:spPr>
          <a:xfrm>
            <a:off x="1097279" y="2084293"/>
            <a:ext cx="6949499" cy="3639599"/>
          </a:xfrm>
          <a:prstGeom prst="rect">
            <a:avLst/>
          </a:prstGeom>
        </p:spPr>
        <p:txBody>
          <a:bodyPr anchorCtr="0" anchor="t" bIns="91425" lIns="91425" rIns="91425" tIns="91425">
            <a:noAutofit/>
          </a:bodyPr>
          <a:lstStyle/>
          <a:p>
            <a:pPr>
              <a:spcBef>
                <a:spcPts val="0"/>
              </a:spcBef>
              <a:buNone/>
            </a:pPr>
            <a:r>
              <a:t/>
            </a:r>
            <a:endParaRPr/>
          </a:p>
        </p:txBody>
      </p:sp>
      <p:pic>
        <p:nvPicPr>
          <p:cNvPr id="186" name="Shape 186"/>
          <p:cNvPicPr preferRelativeResize="0"/>
          <p:nvPr/>
        </p:nvPicPr>
        <p:blipFill rotWithShape="1">
          <a:blip r:embed="rId3">
            <a:alphaModFix/>
          </a:blip>
          <a:srcRect b="0" l="0" r="0" t="0"/>
          <a:stretch/>
        </p:blipFill>
        <p:spPr>
          <a:xfrm>
            <a:off x="2110200" y="1992900"/>
            <a:ext cx="4923599" cy="48651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sp>
        <p:nvSpPr>
          <p:cNvPr id="191" name="Shape 191"/>
          <p:cNvSpPr txBox="1"/>
          <p:nvPr>
            <p:ph type="title"/>
          </p:nvPr>
        </p:nvSpPr>
        <p:spPr>
          <a:xfrm>
            <a:off x="800100" y="381000"/>
            <a:ext cx="7543800" cy="1371599"/>
          </a:xfrm>
          <a:prstGeom prst="rect">
            <a:avLst/>
          </a:prstGeom>
        </p:spPr>
        <p:txBody>
          <a:bodyPr anchorCtr="0" anchor="ctr" bIns="91425" lIns="91425" rIns="91425" tIns="91425">
            <a:noAutofit/>
          </a:bodyPr>
          <a:lstStyle/>
          <a:p>
            <a:pPr>
              <a:spcBef>
                <a:spcPts val="0"/>
              </a:spcBef>
              <a:buNone/>
            </a:pPr>
            <a:r>
              <a:rPr lang="en-US"/>
              <a:t>Perception Data</a:t>
            </a:r>
          </a:p>
        </p:txBody>
      </p:sp>
      <p:sp>
        <p:nvSpPr>
          <p:cNvPr id="192" name="Shape 192"/>
          <p:cNvSpPr txBox="1"/>
          <p:nvPr>
            <p:ph idx="1" type="body"/>
          </p:nvPr>
        </p:nvSpPr>
        <p:spPr>
          <a:xfrm>
            <a:off x="1097279" y="2084293"/>
            <a:ext cx="6949499" cy="3639599"/>
          </a:xfrm>
          <a:prstGeom prst="rect">
            <a:avLst/>
          </a:prstGeom>
        </p:spPr>
        <p:txBody>
          <a:bodyPr anchorCtr="0" anchor="t" bIns="91425" lIns="91425" rIns="91425" tIns="91425">
            <a:noAutofit/>
          </a:bodyPr>
          <a:lstStyle/>
          <a:p>
            <a:pPr lvl="0" rtl="0">
              <a:spcBef>
                <a:spcPts val="0"/>
              </a:spcBef>
              <a:buClr>
                <a:schemeClr val="dk1"/>
              </a:buClr>
              <a:buSzPct val="100000"/>
              <a:buFont typeface="Noto Symbol"/>
              <a:buNone/>
            </a:pPr>
            <a:r>
              <a:rPr lang="en-US"/>
              <a:t>Discrepancies in Student Responses from 2014-2015</a:t>
            </a:r>
          </a:p>
          <a:p>
            <a:pPr>
              <a:spcBef>
                <a:spcPts val="0"/>
              </a:spcBef>
              <a:buNone/>
            </a:pPr>
            <a:r>
              <a:t/>
            </a:r>
            <a:endParaRPr/>
          </a:p>
        </p:txBody>
      </p:sp>
      <p:graphicFrame>
        <p:nvGraphicFramePr>
          <p:cNvPr id="193" name="Shape 193"/>
          <p:cNvGraphicFramePr/>
          <p:nvPr/>
        </p:nvGraphicFramePr>
        <p:xfrm>
          <a:off x="952500" y="3048000"/>
          <a:ext cx="3000000" cy="3000000"/>
        </p:xfrm>
        <a:graphic>
          <a:graphicData uri="http://schemas.openxmlformats.org/drawingml/2006/table">
            <a:tbl>
              <a:tblPr>
                <a:noFill/>
                <a:tableStyleId>{D3BD6FA6-43CA-4001-B415-858A068E8283}</a:tableStyleId>
              </a:tblPr>
              <a:tblGrid>
                <a:gridCol w="1447800"/>
                <a:gridCol w="1447800"/>
                <a:gridCol w="1447800"/>
                <a:gridCol w="1447800"/>
                <a:gridCol w="1447800"/>
              </a:tblGrid>
              <a:tr h="381000">
                <a:tc>
                  <a:txBody>
                    <a:bodyPr>
                      <a:noAutofit/>
                    </a:bodyPr>
                    <a:lstStyle/>
                    <a:p>
                      <a:pPr lvl="0" rtl="0">
                        <a:spcBef>
                          <a:spcPts val="0"/>
                        </a:spcBef>
                        <a:buNone/>
                      </a:pPr>
                      <a:r>
                        <a:rPr lang="en-US"/>
                        <a:t>Purpose &amp; Direction</a:t>
                      </a:r>
                    </a:p>
                  </a:txBody>
                  <a:tcPr marT="91425" marB="91425" marR="91425" marL="91425"/>
                </a:tc>
                <a:tc>
                  <a:txBody>
                    <a:bodyPr>
                      <a:noAutofit/>
                    </a:bodyPr>
                    <a:lstStyle/>
                    <a:p>
                      <a:pPr lvl="0" rtl="0">
                        <a:spcBef>
                          <a:spcPts val="0"/>
                        </a:spcBef>
                        <a:buNone/>
                      </a:pPr>
                      <a:r>
                        <a:rPr lang="en-US"/>
                        <a:t>Governance &amp; Leadership</a:t>
                      </a:r>
                    </a:p>
                  </a:txBody>
                  <a:tcPr marT="91425" marB="91425" marR="91425" marL="91425"/>
                </a:tc>
                <a:tc>
                  <a:txBody>
                    <a:bodyPr>
                      <a:noAutofit/>
                    </a:bodyPr>
                    <a:lstStyle/>
                    <a:p>
                      <a:pPr lvl="0" rtl="0">
                        <a:spcBef>
                          <a:spcPts val="0"/>
                        </a:spcBef>
                        <a:buNone/>
                      </a:pPr>
                      <a:r>
                        <a:rPr lang="en-US"/>
                        <a:t>Teaching and Assessing Learning</a:t>
                      </a:r>
                    </a:p>
                  </a:txBody>
                  <a:tcPr marT="91425" marB="91425" marR="91425" marL="91425"/>
                </a:tc>
                <a:tc>
                  <a:txBody>
                    <a:bodyPr>
                      <a:noAutofit/>
                    </a:bodyPr>
                    <a:lstStyle/>
                    <a:p>
                      <a:pPr lvl="0" rtl="0">
                        <a:spcBef>
                          <a:spcPts val="0"/>
                        </a:spcBef>
                        <a:buNone/>
                      </a:pPr>
                      <a:r>
                        <a:rPr lang="en-US"/>
                        <a:t>Resources and Support Systems</a:t>
                      </a:r>
                    </a:p>
                  </a:txBody>
                  <a:tcPr marT="91425" marB="91425" marR="91425" marL="91425"/>
                </a:tc>
                <a:tc>
                  <a:txBody>
                    <a:bodyPr>
                      <a:noAutofit/>
                    </a:bodyPr>
                    <a:lstStyle/>
                    <a:p>
                      <a:pPr lvl="0" rtl="0">
                        <a:spcBef>
                          <a:spcPts val="0"/>
                        </a:spcBef>
                        <a:buNone/>
                      </a:pPr>
                      <a:r>
                        <a:rPr lang="en-US"/>
                        <a:t>Using Results for Continuous Improvement</a:t>
                      </a:r>
                    </a:p>
                  </a:txBody>
                  <a:tcPr marT="91425" marB="91425" marR="91425" marL="91425"/>
                </a:tc>
              </a:tr>
              <a:tr h="381000">
                <a:tc>
                  <a:txBody>
                    <a:bodyPr>
                      <a:noAutofit/>
                    </a:bodyPr>
                    <a:lstStyle/>
                    <a:p>
                      <a:pPr lvl="0" rtl="0">
                        <a:spcBef>
                          <a:spcPts val="0"/>
                        </a:spcBef>
                        <a:buNone/>
                      </a:pPr>
                      <a:r>
                        <a:rPr lang="en-US">
                          <a:solidFill>
                            <a:srgbClr val="38761D"/>
                          </a:solidFill>
                        </a:rPr>
                        <a:t>1.67%</a:t>
                      </a:r>
                    </a:p>
                  </a:txBody>
                  <a:tcPr marT="91425" marB="91425" marR="91425" marL="91425"/>
                </a:tc>
                <a:tc>
                  <a:txBody>
                    <a:bodyPr>
                      <a:noAutofit/>
                    </a:bodyPr>
                    <a:lstStyle/>
                    <a:p>
                      <a:pPr lvl="0" rtl="0">
                        <a:spcBef>
                          <a:spcPts val="0"/>
                        </a:spcBef>
                        <a:buNone/>
                      </a:pPr>
                      <a:r>
                        <a:rPr lang="en-US">
                          <a:solidFill>
                            <a:srgbClr val="38761D"/>
                          </a:solidFill>
                        </a:rPr>
                        <a:t>1.99%</a:t>
                      </a:r>
                    </a:p>
                  </a:txBody>
                  <a:tcPr marT="91425" marB="91425" marR="91425" marL="91425"/>
                </a:tc>
                <a:tc>
                  <a:txBody>
                    <a:bodyPr>
                      <a:noAutofit/>
                    </a:bodyPr>
                    <a:lstStyle/>
                    <a:p>
                      <a:pPr lvl="0" rtl="0">
                        <a:spcBef>
                          <a:spcPts val="0"/>
                        </a:spcBef>
                        <a:buNone/>
                      </a:pPr>
                      <a:r>
                        <a:rPr lang="en-US">
                          <a:solidFill>
                            <a:srgbClr val="38761D"/>
                          </a:solidFill>
                        </a:rPr>
                        <a:t>0.60%</a:t>
                      </a:r>
                    </a:p>
                  </a:txBody>
                  <a:tcPr marT="91425" marB="91425" marR="91425" marL="91425"/>
                </a:tc>
                <a:tc>
                  <a:txBody>
                    <a:bodyPr>
                      <a:noAutofit/>
                    </a:bodyPr>
                    <a:lstStyle/>
                    <a:p>
                      <a:pPr lvl="0" rtl="0">
                        <a:spcBef>
                          <a:spcPts val="0"/>
                        </a:spcBef>
                        <a:buNone/>
                      </a:pPr>
                      <a:r>
                        <a:rPr lang="en-US">
                          <a:solidFill>
                            <a:srgbClr val="38761D"/>
                          </a:solidFill>
                        </a:rPr>
                        <a:t>3.17%</a:t>
                      </a:r>
                    </a:p>
                  </a:txBody>
                  <a:tcPr marT="91425" marB="91425" marR="91425" marL="91425"/>
                </a:tc>
                <a:tc>
                  <a:txBody>
                    <a:bodyPr>
                      <a:noAutofit/>
                    </a:bodyPr>
                    <a:lstStyle/>
                    <a:p>
                      <a:pPr lvl="0" rtl="0">
                        <a:spcBef>
                          <a:spcPts val="0"/>
                        </a:spcBef>
                        <a:buNone/>
                      </a:pPr>
                      <a:r>
                        <a:rPr lang="en-US">
                          <a:solidFill>
                            <a:srgbClr val="38761D"/>
                          </a:solidFill>
                        </a:rPr>
                        <a:t>1.69%</a:t>
                      </a:r>
                    </a:p>
                  </a:txBody>
                  <a:tcPr marT="91425" marB="91425" marR="91425" marL="91425"/>
                </a:tc>
              </a:tr>
            </a:tbl>
          </a:graphicData>
        </a:graphic>
      </p:graphicFrame>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Formal">
  <a:themeElements>
    <a:clrScheme name="Formal">
      <a:dk1>
        <a:srgbClr val="534239"/>
      </a:dk1>
      <a:lt1>
        <a:srgbClr val="FFFFFF"/>
      </a:lt1>
      <a:dk2>
        <a:srgbClr val="3D3A48"/>
      </a:dk2>
      <a:lt2>
        <a:srgbClr val="E1DFD1"/>
      </a:lt2>
      <a:accent1>
        <a:srgbClr val="907F76"/>
      </a:accent1>
      <a:accent2>
        <a:srgbClr val="A46645"/>
      </a:accent2>
      <a:accent3>
        <a:srgbClr val="CD9C47"/>
      </a:accent3>
      <a:accent4>
        <a:srgbClr val="9A92CD"/>
      </a:accent4>
      <a:accent5>
        <a:srgbClr val="7D639B"/>
      </a:accent5>
      <a:accent6>
        <a:srgbClr val="733678"/>
      </a:accent6>
      <a:hlink>
        <a:srgbClr val="A84914"/>
      </a:hlink>
      <a:folHlink>
        <a:srgbClr val="B256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ormal">
  <a:themeElements>
    <a:clrScheme name="Formal">
      <a:dk1>
        <a:srgbClr val="534239"/>
      </a:dk1>
      <a:lt1>
        <a:srgbClr val="FFFFFF"/>
      </a:lt1>
      <a:dk2>
        <a:srgbClr val="3D3A48"/>
      </a:dk2>
      <a:lt2>
        <a:srgbClr val="E1DFD1"/>
      </a:lt2>
      <a:accent1>
        <a:srgbClr val="907F76"/>
      </a:accent1>
      <a:accent2>
        <a:srgbClr val="A46645"/>
      </a:accent2>
      <a:accent3>
        <a:srgbClr val="CD9C47"/>
      </a:accent3>
      <a:accent4>
        <a:srgbClr val="9A92CD"/>
      </a:accent4>
      <a:accent5>
        <a:srgbClr val="7D639B"/>
      </a:accent5>
      <a:accent6>
        <a:srgbClr val="733678"/>
      </a:accent6>
      <a:hlink>
        <a:srgbClr val="A84914"/>
      </a:hlink>
      <a:folHlink>
        <a:srgbClr val="B256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